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media/image43.jpg" ContentType="image/jpeg"/>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52" r:id="rId2"/>
  </p:sldMasterIdLst>
  <p:notesMasterIdLst>
    <p:notesMasterId r:id="rId33"/>
  </p:notesMasterIdLst>
  <p:sldIdLst>
    <p:sldId id="283" r:id="rId3"/>
    <p:sldId id="286" r:id="rId4"/>
    <p:sldId id="258" r:id="rId5"/>
    <p:sldId id="321" r:id="rId6"/>
    <p:sldId id="257" r:id="rId7"/>
    <p:sldId id="292" r:id="rId8"/>
    <p:sldId id="289" r:id="rId9"/>
    <p:sldId id="291" r:id="rId10"/>
    <p:sldId id="285" r:id="rId11"/>
    <p:sldId id="295" r:id="rId12"/>
    <p:sldId id="260" r:id="rId13"/>
    <p:sldId id="298" r:id="rId14"/>
    <p:sldId id="299" r:id="rId15"/>
    <p:sldId id="300" r:id="rId16"/>
    <p:sldId id="301" r:id="rId17"/>
    <p:sldId id="302" r:id="rId18"/>
    <p:sldId id="304" r:id="rId19"/>
    <p:sldId id="305" r:id="rId20"/>
    <p:sldId id="308" r:id="rId21"/>
    <p:sldId id="309" r:id="rId22"/>
    <p:sldId id="314" r:id="rId23"/>
    <p:sldId id="315" r:id="rId24"/>
    <p:sldId id="316" r:id="rId25"/>
    <p:sldId id="318" r:id="rId26"/>
    <p:sldId id="297" r:id="rId27"/>
    <p:sldId id="311" r:id="rId28"/>
    <p:sldId id="272" r:id="rId29"/>
    <p:sldId id="282" r:id="rId30"/>
    <p:sldId id="323" r:id="rId31"/>
    <p:sldId id="322"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Montserrat" panose="000005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1" id="{2E5AB7C4-C45E-499A-B57D-8778B1C8565B}">
          <p14:sldIdLst>
            <p14:sldId id="283"/>
            <p14:sldId id="286"/>
            <p14:sldId id="258"/>
            <p14:sldId id="321"/>
            <p14:sldId id="257"/>
            <p14:sldId id="292"/>
            <p14:sldId id="289"/>
            <p14:sldId id="291"/>
            <p14:sldId id="285"/>
            <p14:sldId id="295"/>
            <p14:sldId id="260"/>
            <p14:sldId id="298"/>
            <p14:sldId id="299"/>
            <p14:sldId id="300"/>
            <p14:sldId id="301"/>
            <p14:sldId id="302"/>
            <p14:sldId id="304"/>
            <p14:sldId id="305"/>
            <p14:sldId id="308"/>
            <p14:sldId id="309"/>
            <p14:sldId id="314"/>
            <p14:sldId id="315"/>
            <p14:sldId id="316"/>
            <p14:sldId id="318"/>
            <p14:sldId id="297"/>
            <p14:sldId id="311"/>
            <p14:sldId id="272"/>
            <p14:sldId id="282"/>
            <p14:sldId id="323"/>
            <p14:sldId id="322"/>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5196" autoAdjust="0"/>
  </p:normalViewPr>
  <p:slideViewPr>
    <p:cSldViewPr snapToGrid="0">
      <p:cViewPr varScale="1">
        <p:scale>
          <a:sx n="84" d="100"/>
          <a:sy n="84" d="100"/>
        </p:scale>
        <p:origin x="780" y="28"/>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50"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4.077"/>
    </inkml:context>
    <inkml:brush xml:id="br0">
      <inkml:brushProperty name="width" value="0.05" units="cm"/>
      <inkml:brushProperty name="height" value="0.05" units="cm"/>
      <inkml:brushProperty name="color" value="#CC912C"/>
      <inkml:brushProperty name="inkEffects" value="gold"/>
      <inkml:brushProperty name="anchorX" value="5041.0127"/>
      <inkml:brushProperty name="anchorY" value="-5729.78125"/>
      <inkml:brushProperty name="scaleFactor" value="0.5"/>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5.648"/>
    </inkml:context>
    <inkml:brush xml:id="br0">
      <inkml:brushProperty name="width" value="0.05" units="cm"/>
      <inkml:brushProperty name="height" value="0.05" units="cm"/>
      <inkml:brushProperty name="color" value="#CC912C"/>
      <inkml:brushProperty name="inkEffects" value="gold"/>
      <inkml:brushProperty name="anchorX" value="4194.3457"/>
      <inkml:brushProperty name="anchorY" value="-6576.44824"/>
      <inkml:brushProperty name="scaleFactor" value="0.5"/>
    </inkml:brush>
  </inkml:definitions>
  <inkml:trace contextRef="#ctx0" brushRef="#br0">22 0 24575,'0'0'0,"-9"0"0,-4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7"/>
        <p:cNvGrpSpPr/>
        <p:nvPr/>
      </p:nvGrpSpPr>
      <p:grpSpPr>
        <a:xfrm>
          <a:off x="0" y="0"/>
          <a:ext cx="0" cy="0"/>
          <a:chOff x="0" y="0"/>
          <a:chExt cx="0" cy="0"/>
        </a:xfrm>
      </p:grpSpPr>
      <p:sp>
        <p:nvSpPr>
          <p:cNvPr id="58" name="Google Shape;58;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 name="Google Shape;59;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73"/>
        <p:cNvGrpSpPr/>
        <p:nvPr/>
      </p:nvGrpSpPr>
      <p:grpSpPr>
        <a:xfrm>
          <a:off x="0" y="0"/>
          <a:ext cx="0" cy="0"/>
          <a:chOff x="0" y="0"/>
          <a:chExt cx="0" cy="0"/>
        </a:xfrm>
      </p:grpSpPr>
      <p:sp>
        <p:nvSpPr>
          <p:cNvPr id="374" name="Google Shape;374;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5" name="Google Shape;375;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6" name="Google Shape;376;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77"/>
        <p:cNvGrpSpPr/>
        <p:nvPr/>
      </p:nvGrpSpPr>
      <p:grpSpPr>
        <a:xfrm>
          <a:off x="0" y="0"/>
          <a:ext cx="0" cy="0"/>
          <a:chOff x="0" y="0"/>
          <a:chExt cx="0" cy="0"/>
        </a:xfrm>
      </p:grpSpPr>
      <p:sp>
        <p:nvSpPr>
          <p:cNvPr id="378" name="Google Shape;378;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9" name="Google Shape;379;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0" name="Google Shape;380;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81"/>
        <p:cNvGrpSpPr/>
        <p:nvPr/>
      </p:nvGrpSpPr>
      <p:grpSpPr>
        <a:xfrm>
          <a:off x="0" y="0"/>
          <a:ext cx="0" cy="0"/>
          <a:chOff x="0" y="0"/>
          <a:chExt cx="0" cy="0"/>
        </a:xfrm>
      </p:grpSpPr>
      <p:sp>
        <p:nvSpPr>
          <p:cNvPr id="382" name="Google Shape;382;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3" name="Google Shape;383;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4" name="Google Shape;384;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85"/>
        <p:cNvGrpSpPr/>
        <p:nvPr/>
      </p:nvGrpSpPr>
      <p:grpSpPr>
        <a:xfrm>
          <a:off x="0" y="0"/>
          <a:ext cx="0" cy="0"/>
          <a:chOff x="0" y="0"/>
          <a:chExt cx="0" cy="0"/>
        </a:xfrm>
      </p:grpSpPr>
      <p:sp>
        <p:nvSpPr>
          <p:cNvPr id="386" name="Google Shape;386;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7" name="Google Shape;387;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8" name="Google Shape;388;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9"/>
        <p:cNvGrpSpPr/>
        <p:nvPr/>
      </p:nvGrpSpPr>
      <p:grpSpPr>
        <a:xfrm>
          <a:off x="0" y="0"/>
          <a:ext cx="0" cy="0"/>
          <a:chOff x="0" y="0"/>
          <a:chExt cx="0" cy="0"/>
        </a:xfrm>
      </p:grpSpPr>
      <p:sp>
        <p:nvSpPr>
          <p:cNvPr id="390" name="Google Shape;390;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1" name="Google Shape;391;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92"/>
        <p:cNvGrpSpPr/>
        <p:nvPr/>
      </p:nvGrpSpPr>
      <p:grpSpPr>
        <a:xfrm>
          <a:off x="0" y="0"/>
          <a:ext cx="0" cy="0"/>
          <a:chOff x="0" y="0"/>
          <a:chExt cx="0" cy="0"/>
        </a:xfrm>
      </p:grpSpPr>
      <p:sp>
        <p:nvSpPr>
          <p:cNvPr id="393" name="Google Shape;393;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94"/>
        <p:cNvGrpSpPr/>
        <p:nvPr/>
      </p:nvGrpSpPr>
      <p:grpSpPr>
        <a:xfrm>
          <a:off x="0" y="0"/>
          <a:ext cx="0" cy="0"/>
          <a:chOff x="0" y="0"/>
          <a:chExt cx="0" cy="0"/>
        </a:xfrm>
      </p:grpSpPr>
      <p:sp>
        <p:nvSpPr>
          <p:cNvPr id="395" name="Google Shape;395;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6" name="Google Shape;396;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7" name="Google Shape;397;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8"/>
        <p:cNvGrpSpPr/>
        <p:nvPr/>
      </p:nvGrpSpPr>
      <p:grpSpPr>
        <a:xfrm>
          <a:off x="0" y="0"/>
          <a:ext cx="0" cy="0"/>
          <a:chOff x="0" y="0"/>
          <a:chExt cx="0" cy="0"/>
        </a:xfrm>
      </p:grpSpPr>
      <p:sp>
        <p:nvSpPr>
          <p:cNvPr id="399" name="Google Shape;399;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0" name="Google Shape;400;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1" name="Google Shape;401;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402"/>
        <p:cNvGrpSpPr/>
        <p:nvPr/>
      </p:nvGrpSpPr>
      <p:grpSpPr>
        <a:xfrm>
          <a:off x="0" y="0"/>
          <a:ext cx="0" cy="0"/>
          <a:chOff x="0" y="0"/>
          <a:chExt cx="0" cy="0"/>
        </a:xfrm>
      </p:grpSpPr>
      <p:sp>
        <p:nvSpPr>
          <p:cNvPr id="403" name="Google Shape;403;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4" name="Google Shape;404;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5" name="Google Shape;405;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406"/>
        <p:cNvGrpSpPr/>
        <p:nvPr/>
      </p:nvGrpSpPr>
      <p:grpSpPr>
        <a:xfrm>
          <a:off x="0" y="0"/>
          <a:ext cx="0" cy="0"/>
          <a:chOff x="0" y="0"/>
          <a:chExt cx="0" cy="0"/>
        </a:xfrm>
      </p:grpSpPr>
      <p:sp>
        <p:nvSpPr>
          <p:cNvPr id="407" name="Google Shape;407;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8" name="Google Shape;408;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9" name="Google Shape;409;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 name="Google Shape;63;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10"/>
        <p:cNvGrpSpPr/>
        <p:nvPr/>
      </p:nvGrpSpPr>
      <p:grpSpPr>
        <a:xfrm>
          <a:off x="0" y="0"/>
          <a:ext cx="0" cy="0"/>
          <a:chOff x="0" y="0"/>
          <a:chExt cx="0" cy="0"/>
        </a:xfrm>
      </p:grpSpPr>
      <p:sp>
        <p:nvSpPr>
          <p:cNvPr id="411" name="Google Shape;411;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2" name="Google Shape;412;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13"/>
        <p:cNvGrpSpPr/>
        <p:nvPr/>
      </p:nvGrpSpPr>
      <p:grpSpPr>
        <a:xfrm>
          <a:off x="0" y="0"/>
          <a:ext cx="0" cy="0"/>
          <a:chOff x="0" y="0"/>
          <a:chExt cx="0" cy="0"/>
        </a:xfrm>
      </p:grpSpPr>
      <p:sp>
        <p:nvSpPr>
          <p:cNvPr id="414" name="Google Shape;414;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15"/>
        <p:cNvGrpSpPr/>
        <p:nvPr/>
      </p:nvGrpSpPr>
      <p:grpSpPr>
        <a:xfrm>
          <a:off x="0" y="0"/>
          <a:ext cx="0" cy="0"/>
          <a:chOff x="0" y="0"/>
          <a:chExt cx="0" cy="0"/>
        </a:xfrm>
      </p:grpSpPr>
      <p:sp>
        <p:nvSpPr>
          <p:cNvPr id="416" name="Google Shape;416;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7" name="Google Shape;417;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8" name="Google Shape;418;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9"/>
        <p:cNvGrpSpPr/>
        <p:nvPr/>
      </p:nvGrpSpPr>
      <p:grpSpPr>
        <a:xfrm>
          <a:off x="0" y="0"/>
          <a:ext cx="0" cy="0"/>
          <a:chOff x="0" y="0"/>
          <a:chExt cx="0" cy="0"/>
        </a:xfrm>
      </p:grpSpPr>
      <p:sp>
        <p:nvSpPr>
          <p:cNvPr id="420" name="Google Shape;420;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1" name="Google Shape;421;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2" name="Google Shape;422;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23"/>
        <p:cNvGrpSpPr/>
        <p:nvPr/>
      </p:nvGrpSpPr>
      <p:grpSpPr>
        <a:xfrm>
          <a:off x="0" y="0"/>
          <a:ext cx="0" cy="0"/>
          <a:chOff x="0" y="0"/>
          <a:chExt cx="0" cy="0"/>
        </a:xfrm>
      </p:grpSpPr>
      <p:sp>
        <p:nvSpPr>
          <p:cNvPr id="424" name="Google Shape;424;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5" name="Google Shape;425;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6" name="Google Shape;426;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27"/>
        <p:cNvGrpSpPr/>
        <p:nvPr/>
      </p:nvGrpSpPr>
      <p:grpSpPr>
        <a:xfrm>
          <a:off x="0" y="0"/>
          <a:ext cx="0" cy="0"/>
          <a:chOff x="0" y="0"/>
          <a:chExt cx="0" cy="0"/>
        </a:xfrm>
      </p:grpSpPr>
      <p:sp>
        <p:nvSpPr>
          <p:cNvPr id="428" name="Google Shape;428;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9" name="Google Shape;429;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0" name="Google Shape;430;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31"/>
        <p:cNvGrpSpPr/>
        <p:nvPr/>
      </p:nvGrpSpPr>
      <p:grpSpPr>
        <a:xfrm>
          <a:off x="0" y="0"/>
          <a:ext cx="0" cy="0"/>
          <a:chOff x="0" y="0"/>
          <a:chExt cx="0" cy="0"/>
        </a:xfrm>
      </p:grpSpPr>
      <p:sp>
        <p:nvSpPr>
          <p:cNvPr id="432" name="Google Shape;432;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3" name="Google Shape;433;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34"/>
        <p:cNvGrpSpPr/>
        <p:nvPr/>
      </p:nvGrpSpPr>
      <p:grpSpPr>
        <a:xfrm>
          <a:off x="0" y="0"/>
          <a:ext cx="0" cy="0"/>
          <a:chOff x="0" y="0"/>
          <a:chExt cx="0" cy="0"/>
        </a:xfrm>
      </p:grpSpPr>
      <p:sp>
        <p:nvSpPr>
          <p:cNvPr id="435" name="Google Shape;435;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36"/>
        <p:cNvGrpSpPr/>
        <p:nvPr/>
      </p:nvGrpSpPr>
      <p:grpSpPr>
        <a:xfrm>
          <a:off x="0" y="0"/>
          <a:ext cx="0" cy="0"/>
          <a:chOff x="0" y="0"/>
          <a:chExt cx="0" cy="0"/>
        </a:xfrm>
      </p:grpSpPr>
      <p:sp>
        <p:nvSpPr>
          <p:cNvPr id="437" name="Google Shape;437;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8" name="Google Shape;438;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9" name="Google Shape;439;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40"/>
        <p:cNvGrpSpPr/>
        <p:nvPr/>
      </p:nvGrpSpPr>
      <p:grpSpPr>
        <a:xfrm>
          <a:off x="0" y="0"/>
          <a:ext cx="0" cy="0"/>
          <a:chOff x="0" y="0"/>
          <a:chExt cx="0" cy="0"/>
        </a:xfrm>
      </p:grpSpPr>
      <p:sp>
        <p:nvSpPr>
          <p:cNvPr id="441" name="Google Shape;441;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2" name="Google Shape;442;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3" name="Google Shape;443;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 name="Google Shape;67;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44"/>
        <p:cNvGrpSpPr/>
        <p:nvPr/>
      </p:nvGrpSpPr>
      <p:grpSpPr>
        <a:xfrm>
          <a:off x="0" y="0"/>
          <a:ext cx="0" cy="0"/>
          <a:chOff x="0" y="0"/>
          <a:chExt cx="0" cy="0"/>
        </a:xfrm>
      </p:grpSpPr>
      <p:sp>
        <p:nvSpPr>
          <p:cNvPr id="445" name="Google Shape;445;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6" name="Google Shape;446;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7" name="Google Shape;447;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8"/>
        <p:cNvGrpSpPr/>
        <p:nvPr/>
      </p:nvGrpSpPr>
      <p:grpSpPr>
        <a:xfrm>
          <a:off x="0" y="0"/>
          <a:ext cx="0" cy="0"/>
          <a:chOff x="0" y="0"/>
          <a:chExt cx="0" cy="0"/>
        </a:xfrm>
      </p:grpSpPr>
      <p:sp>
        <p:nvSpPr>
          <p:cNvPr id="449" name="Google Shape;449;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0" name="Google Shape;450;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1" name="Google Shape;451;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52"/>
        <p:cNvGrpSpPr/>
        <p:nvPr/>
      </p:nvGrpSpPr>
      <p:grpSpPr>
        <a:xfrm>
          <a:off x="0" y="0"/>
          <a:ext cx="0" cy="0"/>
          <a:chOff x="0" y="0"/>
          <a:chExt cx="0" cy="0"/>
        </a:xfrm>
      </p:grpSpPr>
      <p:sp>
        <p:nvSpPr>
          <p:cNvPr id="453" name="Google Shape;453;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4" name="Google Shape;454;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55"/>
        <p:cNvGrpSpPr/>
        <p:nvPr/>
      </p:nvGrpSpPr>
      <p:grpSpPr>
        <a:xfrm>
          <a:off x="0" y="0"/>
          <a:ext cx="0" cy="0"/>
          <a:chOff x="0" y="0"/>
          <a:chExt cx="0" cy="0"/>
        </a:xfrm>
      </p:grpSpPr>
      <p:sp>
        <p:nvSpPr>
          <p:cNvPr id="456" name="Google Shape;456;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57"/>
        <p:cNvGrpSpPr/>
        <p:nvPr/>
      </p:nvGrpSpPr>
      <p:grpSpPr>
        <a:xfrm>
          <a:off x="0" y="0"/>
          <a:ext cx="0" cy="0"/>
          <a:chOff x="0" y="0"/>
          <a:chExt cx="0" cy="0"/>
        </a:xfrm>
      </p:grpSpPr>
      <p:sp>
        <p:nvSpPr>
          <p:cNvPr id="458" name="Google Shape;458;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9" name="Google Shape;459;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0" name="Google Shape;460;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61"/>
        <p:cNvGrpSpPr/>
        <p:nvPr/>
      </p:nvGrpSpPr>
      <p:grpSpPr>
        <a:xfrm>
          <a:off x="0" y="0"/>
          <a:ext cx="0" cy="0"/>
          <a:chOff x="0" y="0"/>
          <a:chExt cx="0" cy="0"/>
        </a:xfrm>
      </p:grpSpPr>
      <p:sp>
        <p:nvSpPr>
          <p:cNvPr id="462" name="Google Shape;462;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3" name="Google Shape;463;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4" name="Google Shape;464;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65"/>
        <p:cNvGrpSpPr/>
        <p:nvPr/>
      </p:nvGrpSpPr>
      <p:grpSpPr>
        <a:xfrm>
          <a:off x="0" y="0"/>
          <a:ext cx="0" cy="0"/>
          <a:chOff x="0" y="0"/>
          <a:chExt cx="0" cy="0"/>
        </a:xfrm>
      </p:grpSpPr>
      <p:sp>
        <p:nvSpPr>
          <p:cNvPr id="466" name="Google Shape;466;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7" name="Google Shape;467;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8" name="Google Shape;468;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9"/>
        <p:cNvGrpSpPr/>
        <p:nvPr/>
      </p:nvGrpSpPr>
      <p:grpSpPr>
        <a:xfrm>
          <a:off x="0" y="0"/>
          <a:ext cx="0" cy="0"/>
          <a:chOff x="0" y="0"/>
          <a:chExt cx="0" cy="0"/>
        </a:xfrm>
      </p:grpSpPr>
      <p:sp>
        <p:nvSpPr>
          <p:cNvPr id="470" name="Google Shape;470;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1" name="Google Shape;471;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2" name="Google Shape;472;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73"/>
        <p:cNvGrpSpPr/>
        <p:nvPr/>
      </p:nvGrpSpPr>
      <p:grpSpPr>
        <a:xfrm>
          <a:off x="0" y="0"/>
          <a:ext cx="0" cy="0"/>
          <a:chOff x="0" y="0"/>
          <a:chExt cx="0" cy="0"/>
        </a:xfrm>
      </p:grpSpPr>
      <p:sp>
        <p:nvSpPr>
          <p:cNvPr id="474" name="Google Shape;474;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5" name="Google Shape;475;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76"/>
        <p:cNvGrpSpPr/>
        <p:nvPr/>
      </p:nvGrpSpPr>
      <p:grpSpPr>
        <a:xfrm>
          <a:off x="0" y="0"/>
          <a:ext cx="0" cy="0"/>
          <a:chOff x="0" y="0"/>
          <a:chExt cx="0" cy="0"/>
        </a:xfrm>
      </p:grpSpPr>
      <p:sp>
        <p:nvSpPr>
          <p:cNvPr id="477" name="Google Shape;477;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 name="Google Shape;71;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 name="Google Shape;72;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8"/>
        <p:cNvGrpSpPr/>
        <p:nvPr/>
      </p:nvGrpSpPr>
      <p:grpSpPr>
        <a:xfrm>
          <a:off x="0" y="0"/>
          <a:ext cx="0" cy="0"/>
          <a:chOff x="0" y="0"/>
          <a:chExt cx="0" cy="0"/>
        </a:xfrm>
      </p:grpSpPr>
      <p:sp>
        <p:nvSpPr>
          <p:cNvPr id="479" name="Google Shape;479;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0" name="Google Shape;480;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1" name="Google Shape;481;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82"/>
        <p:cNvGrpSpPr/>
        <p:nvPr/>
      </p:nvGrpSpPr>
      <p:grpSpPr>
        <a:xfrm>
          <a:off x="0" y="0"/>
          <a:ext cx="0" cy="0"/>
          <a:chOff x="0" y="0"/>
          <a:chExt cx="0" cy="0"/>
        </a:xfrm>
      </p:grpSpPr>
      <p:sp>
        <p:nvSpPr>
          <p:cNvPr id="483" name="Google Shape;483;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4" name="Google Shape;484;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5" name="Google Shape;485;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86"/>
        <p:cNvGrpSpPr/>
        <p:nvPr/>
      </p:nvGrpSpPr>
      <p:grpSpPr>
        <a:xfrm>
          <a:off x="0" y="0"/>
          <a:ext cx="0" cy="0"/>
          <a:chOff x="0" y="0"/>
          <a:chExt cx="0" cy="0"/>
        </a:xfrm>
      </p:grpSpPr>
      <p:sp>
        <p:nvSpPr>
          <p:cNvPr id="487" name="Google Shape;487;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8" name="Google Shape;488;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9" name="Google Shape;489;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90"/>
        <p:cNvGrpSpPr/>
        <p:nvPr/>
      </p:nvGrpSpPr>
      <p:grpSpPr>
        <a:xfrm>
          <a:off x="0" y="0"/>
          <a:ext cx="0" cy="0"/>
          <a:chOff x="0" y="0"/>
          <a:chExt cx="0" cy="0"/>
        </a:xfrm>
      </p:grpSpPr>
      <p:sp>
        <p:nvSpPr>
          <p:cNvPr id="491" name="Google Shape;491;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2" name="Google Shape;492;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3" name="Google Shape;493;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94"/>
        <p:cNvGrpSpPr/>
        <p:nvPr/>
      </p:nvGrpSpPr>
      <p:grpSpPr>
        <a:xfrm>
          <a:off x="0" y="0"/>
          <a:ext cx="0" cy="0"/>
          <a:chOff x="0" y="0"/>
          <a:chExt cx="0" cy="0"/>
        </a:xfrm>
      </p:grpSpPr>
      <p:sp>
        <p:nvSpPr>
          <p:cNvPr id="495" name="Google Shape;495;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6" name="Google Shape;496;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97"/>
        <p:cNvGrpSpPr/>
        <p:nvPr/>
      </p:nvGrpSpPr>
      <p:grpSpPr>
        <a:xfrm>
          <a:off x="0" y="0"/>
          <a:ext cx="0" cy="0"/>
          <a:chOff x="0" y="0"/>
          <a:chExt cx="0" cy="0"/>
        </a:xfrm>
      </p:grpSpPr>
      <p:sp>
        <p:nvSpPr>
          <p:cNvPr id="498" name="Google Shape;498;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9"/>
        <p:cNvGrpSpPr/>
        <p:nvPr/>
      </p:nvGrpSpPr>
      <p:grpSpPr>
        <a:xfrm>
          <a:off x="0" y="0"/>
          <a:ext cx="0" cy="0"/>
          <a:chOff x="0" y="0"/>
          <a:chExt cx="0" cy="0"/>
        </a:xfrm>
      </p:grpSpPr>
      <p:sp>
        <p:nvSpPr>
          <p:cNvPr id="500" name="Google Shape;500;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1" name="Google Shape;501;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2" name="Google Shape;502;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503"/>
        <p:cNvGrpSpPr/>
        <p:nvPr/>
      </p:nvGrpSpPr>
      <p:grpSpPr>
        <a:xfrm>
          <a:off x="0" y="0"/>
          <a:ext cx="0" cy="0"/>
          <a:chOff x="0" y="0"/>
          <a:chExt cx="0" cy="0"/>
        </a:xfrm>
      </p:grpSpPr>
      <p:sp>
        <p:nvSpPr>
          <p:cNvPr id="504" name="Google Shape;504;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5" name="Google Shape;505;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507"/>
        <p:cNvGrpSpPr/>
        <p:nvPr/>
      </p:nvGrpSpPr>
      <p:grpSpPr>
        <a:xfrm>
          <a:off x="0" y="0"/>
          <a:ext cx="0" cy="0"/>
          <a:chOff x="0" y="0"/>
          <a:chExt cx="0" cy="0"/>
        </a:xfrm>
      </p:grpSpPr>
      <p:sp>
        <p:nvSpPr>
          <p:cNvPr id="508" name="Google Shape;508;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9" name="Google Shape;509;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0" name="Google Shape;510;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11"/>
        <p:cNvGrpSpPr/>
        <p:nvPr/>
      </p:nvGrpSpPr>
      <p:grpSpPr>
        <a:xfrm>
          <a:off x="0" y="0"/>
          <a:ext cx="0" cy="0"/>
          <a:chOff x="0" y="0"/>
          <a:chExt cx="0" cy="0"/>
        </a:xfrm>
      </p:grpSpPr>
      <p:sp>
        <p:nvSpPr>
          <p:cNvPr id="512" name="Google Shape;512;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3" name="Google Shape;513;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4" name="Google Shape;514;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5" name="Google Shape;75;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6" name="Google Shape;76;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15"/>
        <p:cNvGrpSpPr/>
        <p:nvPr/>
      </p:nvGrpSpPr>
      <p:grpSpPr>
        <a:xfrm>
          <a:off x="0" y="0"/>
          <a:ext cx="0" cy="0"/>
          <a:chOff x="0" y="0"/>
          <a:chExt cx="0" cy="0"/>
        </a:xfrm>
      </p:grpSpPr>
      <p:sp>
        <p:nvSpPr>
          <p:cNvPr id="516" name="Google Shape;516;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7" name="Google Shape;517;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8"/>
        <p:cNvGrpSpPr/>
        <p:nvPr/>
      </p:nvGrpSpPr>
      <p:grpSpPr>
        <a:xfrm>
          <a:off x="0" y="0"/>
          <a:ext cx="0" cy="0"/>
          <a:chOff x="0" y="0"/>
          <a:chExt cx="0" cy="0"/>
        </a:xfrm>
      </p:grpSpPr>
      <p:sp>
        <p:nvSpPr>
          <p:cNvPr id="519" name="Google Shape;519;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20"/>
        <p:cNvGrpSpPr/>
        <p:nvPr/>
      </p:nvGrpSpPr>
      <p:grpSpPr>
        <a:xfrm>
          <a:off x="0" y="0"/>
          <a:ext cx="0" cy="0"/>
          <a:chOff x="0" y="0"/>
          <a:chExt cx="0" cy="0"/>
        </a:xfrm>
      </p:grpSpPr>
      <p:sp>
        <p:nvSpPr>
          <p:cNvPr id="521" name="Google Shape;521;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2" name="Google Shape;522;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3" name="Google Shape;523;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24"/>
        <p:cNvGrpSpPr/>
        <p:nvPr/>
      </p:nvGrpSpPr>
      <p:grpSpPr>
        <a:xfrm>
          <a:off x="0" y="0"/>
          <a:ext cx="0" cy="0"/>
          <a:chOff x="0" y="0"/>
          <a:chExt cx="0" cy="0"/>
        </a:xfrm>
      </p:grpSpPr>
      <p:sp>
        <p:nvSpPr>
          <p:cNvPr id="525" name="Google Shape;525;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6" name="Google Shape;526;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7" name="Google Shape;527;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8"/>
        <p:cNvGrpSpPr/>
        <p:nvPr/>
      </p:nvGrpSpPr>
      <p:grpSpPr>
        <a:xfrm>
          <a:off x="0" y="0"/>
          <a:ext cx="0" cy="0"/>
          <a:chOff x="0" y="0"/>
          <a:chExt cx="0" cy="0"/>
        </a:xfrm>
      </p:grpSpPr>
      <p:sp>
        <p:nvSpPr>
          <p:cNvPr id="529" name="Google Shape;529;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0" name="Google Shape;530;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1" name="Google Shape;531;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32"/>
        <p:cNvGrpSpPr/>
        <p:nvPr/>
      </p:nvGrpSpPr>
      <p:grpSpPr>
        <a:xfrm>
          <a:off x="0" y="0"/>
          <a:ext cx="0" cy="0"/>
          <a:chOff x="0" y="0"/>
          <a:chExt cx="0" cy="0"/>
        </a:xfrm>
      </p:grpSpPr>
      <p:sp>
        <p:nvSpPr>
          <p:cNvPr id="533" name="Google Shape;533;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4" name="Google Shape;534;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5" name="Google Shape;535;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36"/>
        <p:cNvGrpSpPr/>
        <p:nvPr/>
      </p:nvGrpSpPr>
      <p:grpSpPr>
        <a:xfrm>
          <a:off x="0" y="0"/>
          <a:ext cx="0" cy="0"/>
          <a:chOff x="0" y="0"/>
          <a:chExt cx="0" cy="0"/>
        </a:xfrm>
      </p:grpSpPr>
      <p:sp>
        <p:nvSpPr>
          <p:cNvPr id="537" name="Google Shape;537;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8" name="Google Shape;538;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9"/>
        <p:cNvGrpSpPr/>
        <p:nvPr/>
      </p:nvGrpSpPr>
      <p:grpSpPr>
        <a:xfrm>
          <a:off x="0" y="0"/>
          <a:ext cx="0" cy="0"/>
          <a:chOff x="0" y="0"/>
          <a:chExt cx="0" cy="0"/>
        </a:xfrm>
      </p:grpSpPr>
      <p:sp>
        <p:nvSpPr>
          <p:cNvPr id="540" name="Google Shape;540;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41"/>
        <p:cNvGrpSpPr/>
        <p:nvPr/>
      </p:nvGrpSpPr>
      <p:grpSpPr>
        <a:xfrm>
          <a:off x="0" y="0"/>
          <a:ext cx="0" cy="0"/>
          <a:chOff x="0" y="0"/>
          <a:chExt cx="0" cy="0"/>
        </a:xfrm>
      </p:grpSpPr>
      <p:sp>
        <p:nvSpPr>
          <p:cNvPr id="542" name="Google Shape;542;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3" name="Google Shape;543;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4" name="Google Shape;544;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45"/>
        <p:cNvGrpSpPr/>
        <p:nvPr/>
      </p:nvGrpSpPr>
      <p:grpSpPr>
        <a:xfrm>
          <a:off x="0" y="0"/>
          <a:ext cx="0" cy="0"/>
          <a:chOff x="0" y="0"/>
          <a:chExt cx="0" cy="0"/>
        </a:xfrm>
      </p:grpSpPr>
      <p:sp>
        <p:nvSpPr>
          <p:cNvPr id="546" name="Google Shape;546;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7" name="Google Shape;547;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8" name="Google Shape;548;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
        <p:cNvGrpSpPr/>
        <p:nvPr/>
      </p:nvGrpSpPr>
      <p:grpSpPr>
        <a:xfrm>
          <a:off x="0" y="0"/>
          <a:ext cx="0" cy="0"/>
          <a:chOff x="0" y="0"/>
          <a:chExt cx="0" cy="0"/>
        </a:xfrm>
      </p:grpSpPr>
      <p:sp>
        <p:nvSpPr>
          <p:cNvPr id="78" name="Google Shape;78;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9"/>
        <p:cNvGrpSpPr/>
        <p:nvPr/>
      </p:nvGrpSpPr>
      <p:grpSpPr>
        <a:xfrm>
          <a:off x="0" y="0"/>
          <a:ext cx="0" cy="0"/>
          <a:chOff x="0" y="0"/>
          <a:chExt cx="0" cy="0"/>
        </a:xfrm>
      </p:grpSpPr>
      <p:sp>
        <p:nvSpPr>
          <p:cNvPr id="550" name="Google Shape;550;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1" name="Google Shape;551;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2" name="Google Shape;552;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53"/>
        <p:cNvGrpSpPr/>
        <p:nvPr/>
      </p:nvGrpSpPr>
      <p:grpSpPr>
        <a:xfrm>
          <a:off x="0" y="0"/>
          <a:ext cx="0" cy="0"/>
          <a:chOff x="0" y="0"/>
          <a:chExt cx="0" cy="0"/>
        </a:xfrm>
      </p:grpSpPr>
      <p:sp>
        <p:nvSpPr>
          <p:cNvPr id="554" name="Google Shape;554;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5" name="Google Shape;555;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6" name="Google Shape;556;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57"/>
        <p:cNvGrpSpPr/>
        <p:nvPr/>
      </p:nvGrpSpPr>
      <p:grpSpPr>
        <a:xfrm>
          <a:off x="0" y="0"/>
          <a:ext cx="0" cy="0"/>
          <a:chOff x="0" y="0"/>
          <a:chExt cx="0" cy="0"/>
        </a:xfrm>
      </p:grpSpPr>
      <p:sp>
        <p:nvSpPr>
          <p:cNvPr id="558" name="Google Shape;558;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9" name="Google Shape;559;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60"/>
        <p:cNvGrpSpPr/>
        <p:nvPr/>
      </p:nvGrpSpPr>
      <p:grpSpPr>
        <a:xfrm>
          <a:off x="0" y="0"/>
          <a:ext cx="0" cy="0"/>
          <a:chOff x="0" y="0"/>
          <a:chExt cx="0" cy="0"/>
        </a:xfrm>
      </p:grpSpPr>
      <p:sp>
        <p:nvSpPr>
          <p:cNvPr id="561" name="Google Shape;561;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62"/>
        <p:cNvGrpSpPr/>
        <p:nvPr/>
      </p:nvGrpSpPr>
      <p:grpSpPr>
        <a:xfrm>
          <a:off x="0" y="0"/>
          <a:ext cx="0" cy="0"/>
          <a:chOff x="0" y="0"/>
          <a:chExt cx="0" cy="0"/>
        </a:xfrm>
      </p:grpSpPr>
      <p:sp>
        <p:nvSpPr>
          <p:cNvPr id="563" name="Google Shape;563;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4" name="Google Shape;564;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5" name="Google Shape;565;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66"/>
        <p:cNvGrpSpPr/>
        <p:nvPr/>
      </p:nvGrpSpPr>
      <p:grpSpPr>
        <a:xfrm>
          <a:off x="0" y="0"/>
          <a:ext cx="0" cy="0"/>
          <a:chOff x="0" y="0"/>
          <a:chExt cx="0" cy="0"/>
        </a:xfrm>
      </p:grpSpPr>
      <p:sp>
        <p:nvSpPr>
          <p:cNvPr id="567" name="Google Shape;567;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8" name="Google Shape;568;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9" name="Google Shape;569;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70"/>
        <p:cNvGrpSpPr/>
        <p:nvPr/>
      </p:nvGrpSpPr>
      <p:grpSpPr>
        <a:xfrm>
          <a:off x="0" y="0"/>
          <a:ext cx="0" cy="0"/>
          <a:chOff x="0" y="0"/>
          <a:chExt cx="0" cy="0"/>
        </a:xfrm>
      </p:grpSpPr>
      <p:sp>
        <p:nvSpPr>
          <p:cNvPr id="571" name="Google Shape;571;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2" name="Google Shape;572;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3" name="Google Shape;573;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74"/>
        <p:cNvGrpSpPr/>
        <p:nvPr/>
      </p:nvGrpSpPr>
      <p:grpSpPr>
        <a:xfrm>
          <a:off x="0" y="0"/>
          <a:ext cx="0" cy="0"/>
          <a:chOff x="0" y="0"/>
          <a:chExt cx="0" cy="0"/>
        </a:xfrm>
      </p:grpSpPr>
      <p:sp>
        <p:nvSpPr>
          <p:cNvPr id="575" name="Google Shape;575;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6" name="Google Shape;576;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7" name="Google Shape;577;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8"/>
        <p:cNvGrpSpPr/>
        <p:nvPr/>
      </p:nvGrpSpPr>
      <p:grpSpPr>
        <a:xfrm>
          <a:off x="0" y="0"/>
          <a:ext cx="0" cy="0"/>
          <a:chOff x="0" y="0"/>
          <a:chExt cx="0" cy="0"/>
        </a:xfrm>
      </p:grpSpPr>
      <p:sp>
        <p:nvSpPr>
          <p:cNvPr id="579" name="Google Shape;579;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0" name="Google Shape;580;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81"/>
        <p:cNvGrpSpPr/>
        <p:nvPr/>
      </p:nvGrpSpPr>
      <p:grpSpPr>
        <a:xfrm>
          <a:off x="0" y="0"/>
          <a:ext cx="0" cy="0"/>
          <a:chOff x="0" y="0"/>
          <a:chExt cx="0" cy="0"/>
        </a:xfrm>
      </p:grpSpPr>
      <p:sp>
        <p:nvSpPr>
          <p:cNvPr id="582" name="Google Shape;582;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1" name="Google Shape;81;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83"/>
        <p:cNvGrpSpPr/>
        <p:nvPr/>
      </p:nvGrpSpPr>
      <p:grpSpPr>
        <a:xfrm>
          <a:off x="0" y="0"/>
          <a:ext cx="0" cy="0"/>
          <a:chOff x="0" y="0"/>
          <a:chExt cx="0" cy="0"/>
        </a:xfrm>
      </p:grpSpPr>
      <p:sp>
        <p:nvSpPr>
          <p:cNvPr id="584" name="Google Shape;584;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5" name="Google Shape;585;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6" name="Google Shape;586;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87"/>
        <p:cNvGrpSpPr/>
        <p:nvPr/>
      </p:nvGrpSpPr>
      <p:grpSpPr>
        <a:xfrm>
          <a:off x="0" y="0"/>
          <a:ext cx="0" cy="0"/>
          <a:chOff x="0" y="0"/>
          <a:chExt cx="0" cy="0"/>
        </a:xfrm>
      </p:grpSpPr>
      <p:sp>
        <p:nvSpPr>
          <p:cNvPr id="588" name="Google Shape;588;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9" name="Google Shape;589;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0" name="Google Shape;590;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91"/>
        <p:cNvGrpSpPr/>
        <p:nvPr/>
      </p:nvGrpSpPr>
      <p:grpSpPr>
        <a:xfrm>
          <a:off x="0" y="0"/>
          <a:ext cx="0" cy="0"/>
          <a:chOff x="0" y="0"/>
          <a:chExt cx="0" cy="0"/>
        </a:xfrm>
      </p:grpSpPr>
      <p:sp>
        <p:nvSpPr>
          <p:cNvPr id="592" name="Google Shape;592;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3" name="Google Shape;593;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4" name="Google Shape;594;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95"/>
        <p:cNvGrpSpPr/>
        <p:nvPr/>
      </p:nvGrpSpPr>
      <p:grpSpPr>
        <a:xfrm>
          <a:off x="0" y="0"/>
          <a:ext cx="0" cy="0"/>
          <a:chOff x="0" y="0"/>
          <a:chExt cx="0" cy="0"/>
        </a:xfrm>
      </p:grpSpPr>
      <p:sp>
        <p:nvSpPr>
          <p:cNvPr id="596" name="Google Shape;596;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7" name="Google Shape;597;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8" name="Google Shape;598;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9"/>
        <p:cNvGrpSpPr/>
        <p:nvPr/>
      </p:nvGrpSpPr>
      <p:grpSpPr>
        <a:xfrm>
          <a:off x="0" y="0"/>
          <a:ext cx="0" cy="0"/>
          <a:chOff x="0" y="0"/>
          <a:chExt cx="0" cy="0"/>
        </a:xfrm>
      </p:grpSpPr>
      <p:sp>
        <p:nvSpPr>
          <p:cNvPr id="600" name="Google Shape;600;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1" name="Google Shape;601;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602"/>
        <p:cNvGrpSpPr/>
        <p:nvPr/>
      </p:nvGrpSpPr>
      <p:grpSpPr>
        <a:xfrm>
          <a:off x="0" y="0"/>
          <a:ext cx="0" cy="0"/>
          <a:chOff x="0" y="0"/>
          <a:chExt cx="0" cy="0"/>
        </a:xfrm>
      </p:grpSpPr>
      <p:sp>
        <p:nvSpPr>
          <p:cNvPr id="603" name="Google Shape;603;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604"/>
        <p:cNvGrpSpPr/>
        <p:nvPr/>
      </p:nvGrpSpPr>
      <p:grpSpPr>
        <a:xfrm>
          <a:off x="0" y="0"/>
          <a:ext cx="0" cy="0"/>
          <a:chOff x="0" y="0"/>
          <a:chExt cx="0" cy="0"/>
        </a:xfrm>
      </p:grpSpPr>
      <p:sp>
        <p:nvSpPr>
          <p:cNvPr id="605" name="Google Shape;605;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6" name="Google Shape;606;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7" name="Google Shape;607;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8"/>
        <p:cNvGrpSpPr/>
        <p:nvPr/>
      </p:nvGrpSpPr>
      <p:grpSpPr>
        <a:xfrm>
          <a:off x="0" y="0"/>
          <a:ext cx="0" cy="0"/>
          <a:chOff x="0" y="0"/>
          <a:chExt cx="0" cy="0"/>
        </a:xfrm>
      </p:grpSpPr>
      <p:sp>
        <p:nvSpPr>
          <p:cNvPr id="609" name="Google Shape;609;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0" name="Google Shape;610;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1" name="Google Shape;611;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12"/>
        <p:cNvGrpSpPr/>
        <p:nvPr/>
      </p:nvGrpSpPr>
      <p:grpSpPr>
        <a:xfrm>
          <a:off x="0" y="0"/>
          <a:ext cx="0" cy="0"/>
          <a:chOff x="0" y="0"/>
          <a:chExt cx="0" cy="0"/>
        </a:xfrm>
      </p:grpSpPr>
      <p:sp>
        <p:nvSpPr>
          <p:cNvPr id="613" name="Google Shape;613;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4" name="Google Shape;614;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5" name="Google Shape;615;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16"/>
        <p:cNvGrpSpPr/>
        <p:nvPr/>
      </p:nvGrpSpPr>
      <p:grpSpPr>
        <a:xfrm>
          <a:off x="0" y="0"/>
          <a:ext cx="0" cy="0"/>
          <a:chOff x="0" y="0"/>
          <a:chExt cx="0" cy="0"/>
        </a:xfrm>
      </p:grpSpPr>
      <p:sp>
        <p:nvSpPr>
          <p:cNvPr id="617" name="Google Shape;617;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8" name="Google Shape;618;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9" name="Google Shape;619;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5" name="Google Shape;85;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20"/>
        <p:cNvGrpSpPr/>
        <p:nvPr/>
      </p:nvGrpSpPr>
      <p:grpSpPr>
        <a:xfrm>
          <a:off x="0" y="0"/>
          <a:ext cx="0" cy="0"/>
          <a:chOff x="0" y="0"/>
          <a:chExt cx="0" cy="0"/>
        </a:xfrm>
      </p:grpSpPr>
      <p:sp>
        <p:nvSpPr>
          <p:cNvPr id="621" name="Google Shape;621;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2" name="Google Shape;622;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23"/>
        <p:cNvGrpSpPr/>
        <p:nvPr/>
      </p:nvGrpSpPr>
      <p:grpSpPr>
        <a:xfrm>
          <a:off x="0" y="0"/>
          <a:ext cx="0" cy="0"/>
          <a:chOff x="0" y="0"/>
          <a:chExt cx="0" cy="0"/>
        </a:xfrm>
      </p:grpSpPr>
      <p:sp>
        <p:nvSpPr>
          <p:cNvPr id="624" name="Google Shape;624;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25"/>
        <p:cNvGrpSpPr/>
        <p:nvPr/>
      </p:nvGrpSpPr>
      <p:grpSpPr>
        <a:xfrm>
          <a:off x="0" y="0"/>
          <a:ext cx="0" cy="0"/>
          <a:chOff x="0" y="0"/>
          <a:chExt cx="0" cy="0"/>
        </a:xfrm>
      </p:grpSpPr>
      <p:sp>
        <p:nvSpPr>
          <p:cNvPr id="626" name="Google Shape;626;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7" name="Google Shape;627;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8" name="Google Shape;628;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9"/>
        <p:cNvGrpSpPr/>
        <p:nvPr/>
      </p:nvGrpSpPr>
      <p:grpSpPr>
        <a:xfrm>
          <a:off x="0" y="0"/>
          <a:ext cx="0" cy="0"/>
          <a:chOff x="0" y="0"/>
          <a:chExt cx="0" cy="0"/>
        </a:xfrm>
      </p:grpSpPr>
      <p:sp>
        <p:nvSpPr>
          <p:cNvPr id="630" name="Google Shape;630;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1" name="Google Shape;631;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2" name="Google Shape;632;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33"/>
        <p:cNvGrpSpPr/>
        <p:nvPr/>
      </p:nvGrpSpPr>
      <p:grpSpPr>
        <a:xfrm>
          <a:off x="0" y="0"/>
          <a:ext cx="0" cy="0"/>
          <a:chOff x="0" y="0"/>
          <a:chExt cx="0" cy="0"/>
        </a:xfrm>
      </p:grpSpPr>
      <p:sp>
        <p:nvSpPr>
          <p:cNvPr id="634" name="Google Shape;634;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5" name="Google Shape;635;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6" name="Google Shape;636;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37"/>
        <p:cNvGrpSpPr/>
        <p:nvPr/>
      </p:nvGrpSpPr>
      <p:grpSpPr>
        <a:xfrm>
          <a:off x="0" y="0"/>
          <a:ext cx="0" cy="0"/>
          <a:chOff x="0" y="0"/>
          <a:chExt cx="0" cy="0"/>
        </a:xfrm>
      </p:grpSpPr>
      <p:sp>
        <p:nvSpPr>
          <p:cNvPr id="638" name="Google Shape;638;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9" name="Google Shape;639;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0" name="Google Shape;640;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41"/>
        <p:cNvGrpSpPr/>
        <p:nvPr/>
      </p:nvGrpSpPr>
      <p:grpSpPr>
        <a:xfrm>
          <a:off x="0" y="0"/>
          <a:ext cx="0" cy="0"/>
          <a:chOff x="0" y="0"/>
          <a:chExt cx="0" cy="0"/>
        </a:xfrm>
      </p:grpSpPr>
      <p:sp>
        <p:nvSpPr>
          <p:cNvPr id="642" name="Google Shape;642;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3" name="Google Shape;643;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44"/>
        <p:cNvGrpSpPr/>
        <p:nvPr/>
      </p:nvGrpSpPr>
      <p:grpSpPr>
        <a:xfrm>
          <a:off x="0" y="0"/>
          <a:ext cx="0" cy="0"/>
          <a:chOff x="0" y="0"/>
          <a:chExt cx="0" cy="0"/>
        </a:xfrm>
      </p:grpSpPr>
      <p:sp>
        <p:nvSpPr>
          <p:cNvPr id="645" name="Google Shape;645;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46"/>
        <p:cNvGrpSpPr/>
        <p:nvPr/>
      </p:nvGrpSpPr>
      <p:grpSpPr>
        <a:xfrm>
          <a:off x="0" y="0"/>
          <a:ext cx="0" cy="0"/>
          <a:chOff x="0" y="0"/>
          <a:chExt cx="0" cy="0"/>
        </a:xfrm>
      </p:grpSpPr>
      <p:sp>
        <p:nvSpPr>
          <p:cNvPr id="647" name="Google Shape;647;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8" name="Google Shape;648;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9" name="Google Shape;649;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50"/>
        <p:cNvGrpSpPr/>
        <p:nvPr/>
      </p:nvGrpSpPr>
      <p:grpSpPr>
        <a:xfrm>
          <a:off x="0" y="0"/>
          <a:ext cx="0" cy="0"/>
          <a:chOff x="0" y="0"/>
          <a:chExt cx="0" cy="0"/>
        </a:xfrm>
      </p:grpSpPr>
      <p:sp>
        <p:nvSpPr>
          <p:cNvPr id="651" name="Google Shape;651;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2" name="Google Shape;652;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3" name="Google Shape;653;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9" name="Google Shape;89;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0" name="Google Shape;90;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54"/>
        <p:cNvGrpSpPr/>
        <p:nvPr/>
      </p:nvGrpSpPr>
      <p:grpSpPr>
        <a:xfrm>
          <a:off x="0" y="0"/>
          <a:ext cx="0" cy="0"/>
          <a:chOff x="0" y="0"/>
          <a:chExt cx="0" cy="0"/>
        </a:xfrm>
      </p:grpSpPr>
      <p:sp>
        <p:nvSpPr>
          <p:cNvPr id="655" name="Google Shape;655;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6" name="Google Shape;656;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7" name="Google Shape;657;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8"/>
        <p:cNvGrpSpPr/>
        <p:nvPr/>
      </p:nvGrpSpPr>
      <p:grpSpPr>
        <a:xfrm>
          <a:off x="0" y="0"/>
          <a:ext cx="0" cy="0"/>
          <a:chOff x="0" y="0"/>
          <a:chExt cx="0" cy="0"/>
        </a:xfrm>
      </p:grpSpPr>
      <p:sp>
        <p:nvSpPr>
          <p:cNvPr id="659" name="Google Shape;659;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0" name="Google Shape;660;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1" name="Google Shape;661;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62"/>
        <p:cNvGrpSpPr/>
        <p:nvPr/>
      </p:nvGrpSpPr>
      <p:grpSpPr>
        <a:xfrm>
          <a:off x="0" y="0"/>
          <a:ext cx="0" cy="0"/>
          <a:chOff x="0" y="0"/>
          <a:chExt cx="0" cy="0"/>
        </a:xfrm>
      </p:grpSpPr>
      <p:sp>
        <p:nvSpPr>
          <p:cNvPr id="663" name="Google Shape;663;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4" name="Google Shape;664;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65"/>
        <p:cNvGrpSpPr/>
        <p:nvPr/>
      </p:nvGrpSpPr>
      <p:grpSpPr>
        <a:xfrm>
          <a:off x="0" y="0"/>
          <a:ext cx="0" cy="0"/>
          <a:chOff x="0" y="0"/>
          <a:chExt cx="0" cy="0"/>
        </a:xfrm>
      </p:grpSpPr>
      <p:sp>
        <p:nvSpPr>
          <p:cNvPr id="666" name="Google Shape;666;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67"/>
        <p:cNvGrpSpPr/>
        <p:nvPr/>
      </p:nvGrpSpPr>
      <p:grpSpPr>
        <a:xfrm>
          <a:off x="0" y="0"/>
          <a:ext cx="0" cy="0"/>
          <a:chOff x="0" y="0"/>
          <a:chExt cx="0" cy="0"/>
        </a:xfrm>
      </p:grpSpPr>
      <p:sp>
        <p:nvSpPr>
          <p:cNvPr id="668" name="Google Shape;668;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9" name="Google Shape;669;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0" name="Google Shape;670;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71"/>
        <p:cNvGrpSpPr/>
        <p:nvPr/>
      </p:nvGrpSpPr>
      <p:grpSpPr>
        <a:xfrm>
          <a:off x="0" y="0"/>
          <a:ext cx="0" cy="0"/>
          <a:chOff x="0" y="0"/>
          <a:chExt cx="0" cy="0"/>
        </a:xfrm>
      </p:grpSpPr>
      <p:sp>
        <p:nvSpPr>
          <p:cNvPr id="672" name="Google Shape;672;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3" name="Google Shape;673;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4" name="Google Shape;674;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75"/>
        <p:cNvGrpSpPr/>
        <p:nvPr/>
      </p:nvGrpSpPr>
      <p:grpSpPr>
        <a:xfrm>
          <a:off x="0" y="0"/>
          <a:ext cx="0" cy="0"/>
          <a:chOff x="0" y="0"/>
          <a:chExt cx="0" cy="0"/>
        </a:xfrm>
      </p:grpSpPr>
      <p:sp>
        <p:nvSpPr>
          <p:cNvPr id="676" name="Google Shape;676;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7" name="Google Shape;677;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8" name="Google Shape;678;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9"/>
        <p:cNvGrpSpPr/>
        <p:nvPr/>
      </p:nvGrpSpPr>
      <p:grpSpPr>
        <a:xfrm>
          <a:off x="0" y="0"/>
          <a:ext cx="0" cy="0"/>
          <a:chOff x="0" y="0"/>
          <a:chExt cx="0" cy="0"/>
        </a:xfrm>
      </p:grpSpPr>
      <p:sp>
        <p:nvSpPr>
          <p:cNvPr id="680" name="Google Shape;680;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1" name="Google Shape;681;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2" name="Google Shape;682;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83"/>
        <p:cNvGrpSpPr/>
        <p:nvPr/>
      </p:nvGrpSpPr>
      <p:grpSpPr>
        <a:xfrm>
          <a:off x="0" y="0"/>
          <a:ext cx="0" cy="0"/>
          <a:chOff x="0" y="0"/>
          <a:chExt cx="0" cy="0"/>
        </a:xfrm>
      </p:grpSpPr>
      <p:sp>
        <p:nvSpPr>
          <p:cNvPr id="684" name="Google Shape;684;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5" name="Google Shape;685;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86"/>
        <p:cNvGrpSpPr/>
        <p:nvPr/>
      </p:nvGrpSpPr>
      <p:grpSpPr>
        <a:xfrm>
          <a:off x="0" y="0"/>
          <a:ext cx="0" cy="0"/>
          <a:chOff x="0" y="0"/>
          <a:chExt cx="0" cy="0"/>
        </a:xfrm>
      </p:grpSpPr>
      <p:sp>
        <p:nvSpPr>
          <p:cNvPr id="687" name="Google Shape;687;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3" name="Google Shape;93;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8"/>
        <p:cNvGrpSpPr/>
        <p:nvPr/>
      </p:nvGrpSpPr>
      <p:grpSpPr>
        <a:xfrm>
          <a:off x="0" y="0"/>
          <a:ext cx="0" cy="0"/>
          <a:chOff x="0" y="0"/>
          <a:chExt cx="0" cy="0"/>
        </a:xfrm>
      </p:grpSpPr>
      <p:sp>
        <p:nvSpPr>
          <p:cNvPr id="689" name="Google Shape;689;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0" name="Google Shape;690;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1" name="Google Shape;691;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2" name="Google Shape;692;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93"/>
        <p:cNvGrpSpPr/>
        <p:nvPr/>
      </p:nvGrpSpPr>
      <p:grpSpPr>
        <a:xfrm>
          <a:off x="0" y="0"/>
          <a:ext cx="0" cy="0"/>
          <a:chOff x="0" y="0"/>
          <a:chExt cx="0" cy="0"/>
        </a:xfrm>
      </p:grpSpPr>
      <p:sp>
        <p:nvSpPr>
          <p:cNvPr id="694" name="Google Shape;694;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5" name="Google Shape;695;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6" name="Google Shape;696;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97"/>
        <p:cNvGrpSpPr/>
        <p:nvPr/>
      </p:nvGrpSpPr>
      <p:grpSpPr>
        <a:xfrm>
          <a:off x="0" y="0"/>
          <a:ext cx="0" cy="0"/>
          <a:chOff x="0" y="0"/>
          <a:chExt cx="0" cy="0"/>
        </a:xfrm>
      </p:grpSpPr>
      <p:sp>
        <p:nvSpPr>
          <p:cNvPr id="698" name="Google Shape;698;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9" name="Google Shape;699;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0" name="Google Shape;700;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701"/>
        <p:cNvGrpSpPr/>
        <p:nvPr/>
      </p:nvGrpSpPr>
      <p:grpSpPr>
        <a:xfrm>
          <a:off x="0" y="0"/>
          <a:ext cx="0" cy="0"/>
          <a:chOff x="0" y="0"/>
          <a:chExt cx="0" cy="0"/>
        </a:xfrm>
      </p:grpSpPr>
      <p:sp>
        <p:nvSpPr>
          <p:cNvPr id="702" name="Google Shape;702;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3" name="Google Shape;703;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4" name="Google Shape;704;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705"/>
        <p:cNvGrpSpPr/>
        <p:nvPr/>
      </p:nvGrpSpPr>
      <p:grpSpPr>
        <a:xfrm>
          <a:off x="0" y="0"/>
          <a:ext cx="0" cy="0"/>
          <a:chOff x="0" y="0"/>
          <a:chExt cx="0" cy="0"/>
        </a:xfrm>
      </p:grpSpPr>
      <p:sp>
        <p:nvSpPr>
          <p:cNvPr id="706" name="Google Shape;706;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7" name="Google Shape;707;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8" name="Google Shape;708;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9"/>
        <p:cNvGrpSpPr/>
        <p:nvPr/>
      </p:nvGrpSpPr>
      <p:grpSpPr>
        <a:xfrm>
          <a:off x="0" y="0"/>
          <a:ext cx="0" cy="0"/>
          <a:chOff x="0" y="0"/>
          <a:chExt cx="0" cy="0"/>
        </a:xfrm>
      </p:grpSpPr>
      <p:sp>
        <p:nvSpPr>
          <p:cNvPr id="710" name="Google Shape;710;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1" name="Google Shape;711;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12"/>
        <p:cNvGrpSpPr/>
        <p:nvPr/>
      </p:nvGrpSpPr>
      <p:grpSpPr>
        <a:xfrm>
          <a:off x="0" y="0"/>
          <a:ext cx="0" cy="0"/>
          <a:chOff x="0" y="0"/>
          <a:chExt cx="0" cy="0"/>
        </a:xfrm>
      </p:grpSpPr>
      <p:sp>
        <p:nvSpPr>
          <p:cNvPr id="713" name="Google Shape;713;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4"/>
        <p:cNvGrpSpPr/>
        <p:nvPr/>
      </p:nvGrpSpPr>
      <p:grpSpPr>
        <a:xfrm>
          <a:off x="0" y="0"/>
          <a:ext cx="0" cy="0"/>
          <a:chOff x="0" y="0"/>
          <a:chExt cx="0" cy="0"/>
        </a:xfrm>
      </p:grpSpPr>
      <p:sp>
        <p:nvSpPr>
          <p:cNvPr id="715" name="Google Shape;715;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6" name="Google Shape;716;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7" name="Google Shape;717;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8" name="Google Shape;718;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9"/>
        <p:cNvGrpSpPr/>
        <p:nvPr/>
      </p:nvGrpSpPr>
      <p:grpSpPr>
        <a:xfrm>
          <a:off x="0" y="0"/>
          <a:ext cx="0" cy="0"/>
          <a:chOff x="0" y="0"/>
          <a:chExt cx="0" cy="0"/>
        </a:xfrm>
      </p:grpSpPr>
      <p:sp>
        <p:nvSpPr>
          <p:cNvPr id="720" name="Google Shape;720;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1" name="Google Shape;721;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2" name="Google Shape;722;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23"/>
        <p:cNvGrpSpPr/>
        <p:nvPr/>
      </p:nvGrpSpPr>
      <p:grpSpPr>
        <a:xfrm>
          <a:off x="0" y="0"/>
          <a:ext cx="0" cy="0"/>
          <a:chOff x="0" y="0"/>
          <a:chExt cx="0" cy="0"/>
        </a:xfrm>
      </p:grpSpPr>
      <p:sp>
        <p:nvSpPr>
          <p:cNvPr id="724" name="Google Shape;724;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5" name="Google Shape;725;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6" name="Google Shape;726;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6"/>
        <p:cNvGrpSpPr/>
        <p:nvPr/>
      </p:nvGrpSpPr>
      <p:grpSpPr>
        <a:xfrm>
          <a:off x="0" y="0"/>
          <a:ext cx="0" cy="0"/>
          <a:chOff x="0" y="0"/>
          <a:chExt cx="0" cy="0"/>
        </a:xfrm>
      </p:grpSpPr>
      <p:sp>
        <p:nvSpPr>
          <p:cNvPr id="27" name="Google Shape;27;p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 name="Google Shape;28;p40"/>
          <p:cNvSpPr txBox="1">
            <a:spLocks noGrp="1"/>
          </p:cNvSpPr>
          <p:nvPr>
            <p:ph type="body" idx="1"/>
          </p:nvPr>
        </p:nvSpPr>
        <p:spPr>
          <a:xfrm>
            <a:off x="311785"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40"/>
          <p:cNvSpPr txBox="1">
            <a:spLocks noGrp="1"/>
          </p:cNvSpPr>
          <p:nvPr>
            <p:ph type="body" idx="2"/>
          </p:nvPr>
        </p:nvSpPr>
        <p:spPr>
          <a:xfrm>
            <a:off x="4832350"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7" name="Google Shape;97;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11/15/2023</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29130418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32"/>
        <p:cNvGrpSpPr/>
        <p:nvPr/>
      </p:nvGrpSpPr>
      <p:grpSpPr>
        <a:xfrm>
          <a:off x="0" y="0"/>
          <a:ext cx="0" cy="0"/>
          <a:chOff x="0" y="0"/>
          <a:chExt cx="0" cy="0"/>
        </a:xfrm>
      </p:grpSpPr>
      <p:sp>
        <p:nvSpPr>
          <p:cNvPr id="733" name="Google Shape;733;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a:buNone/>
              <a:defRPr sz="5200" b="0" i="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4" name="Google Shape;734;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a:buNone/>
              <a:defRPr sz="2800" b="0" i="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5" name="Google Shape;735;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736"/>
        <p:cNvGrpSpPr/>
        <p:nvPr/>
      </p:nvGrpSpPr>
      <p:grpSpPr>
        <a:xfrm>
          <a:off x="0" y="0"/>
          <a:ext cx="0" cy="0"/>
          <a:chOff x="0" y="0"/>
          <a:chExt cx="0" cy="0"/>
        </a:xfrm>
      </p:grpSpPr>
      <p:sp>
        <p:nvSpPr>
          <p:cNvPr id="737" name="Google Shape;737;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8" name="Google Shape;738;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39" name="Google Shape;739;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0"/>
        <p:cNvGrpSpPr/>
        <p:nvPr/>
      </p:nvGrpSpPr>
      <p:grpSpPr>
        <a:xfrm>
          <a:off x="0" y="0"/>
          <a:ext cx="0" cy="0"/>
          <a:chOff x="0" y="0"/>
          <a:chExt cx="0" cy="0"/>
        </a:xfrm>
      </p:grpSpPr>
      <p:sp>
        <p:nvSpPr>
          <p:cNvPr id="741" name="Google Shape;741;p23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2" name="Google Shape;742;p23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3" name="Google Shape;743;p2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itle and two contents" type="twoColTx">
  <p:cSld name="TITLE_AND_TWO_COLUMNS">
    <p:spTree>
      <p:nvGrpSpPr>
        <p:cNvPr id="1" name="Shape 744"/>
        <p:cNvGrpSpPr/>
        <p:nvPr/>
      </p:nvGrpSpPr>
      <p:grpSpPr>
        <a:xfrm>
          <a:off x="0" y="0"/>
          <a:ext cx="0" cy="0"/>
          <a:chOff x="0" y="0"/>
          <a:chExt cx="0" cy="0"/>
        </a:xfrm>
      </p:grpSpPr>
      <p:sp>
        <p:nvSpPr>
          <p:cNvPr id="745" name="Google Shape;745;p2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6" name="Google Shape;746;p240"/>
          <p:cNvSpPr txBox="1">
            <a:spLocks noGrp="1"/>
          </p:cNvSpPr>
          <p:nvPr>
            <p:ph type="body" idx="1"/>
          </p:nvPr>
        </p:nvSpPr>
        <p:spPr>
          <a:xfrm>
            <a:off x="457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7" name="Google Shape;747;p240"/>
          <p:cNvSpPr txBox="1">
            <a:spLocks noGrp="1"/>
          </p:cNvSpPr>
          <p:nvPr>
            <p:ph type="body" idx="2"/>
          </p:nvPr>
        </p:nvSpPr>
        <p:spPr>
          <a:xfrm>
            <a:off x="4648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8" name="Google Shape;748;p2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9"/>
        <p:cNvGrpSpPr/>
        <p:nvPr/>
      </p:nvGrpSpPr>
      <p:grpSpPr>
        <a:xfrm>
          <a:off x="0" y="0"/>
          <a:ext cx="0" cy="0"/>
          <a:chOff x="0" y="0"/>
          <a:chExt cx="0" cy="0"/>
        </a:xfrm>
      </p:grpSpPr>
      <p:sp>
        <p:nvSpPr>
          <p:cNvPr id="750" name="Google Shape;750;p2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1" name="Google Shape;751;p241"/>
          <p:cNvSpPr txBox="1">
            <a:spLocks noGrp="1"/>
          </p:cNvSpPr>
          <p:nvPr>
            <p:ph type="body" idx="1"/>
          </p:nvPr>
        </p:nvSpPr>
        <p:spPr>
          <a:xfrm>
            <a:off x="45720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2" name="Google Shape;752;p241"/>
          <p:cNvSpPr txBox="1">
            <a:spLocks noGrp="1"/>
          </p:cNvSpPr>
          <p:nvPr>
            <p:ph type="body" idx="2"/>
          </p:nvPr>
        </p:nvSpPr>
        <p:spPr>
          <a:xfrm>
            <a:off x="45720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3" name="Google Shape;753;p241"/>
          <p:cNvSpPr txBox="1">
            <a:spLocks noGrp="1"/>
          </p:cNvSpPr>
          <p:nvPr>
            <p:ph type="body" idx="3"/>
          </p:nvPr>
        </p:nvSpPr>
        <p:spPr>
          <a:xfrm>
            <a:off x="464693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4" name="Google Shape;754;p241"/>
          <p:cNvSpPr txBox="1">
            <a:spLocks noGrp="1"/>
          </p:cNvSpPr>
          <p:nvPr>
            <p:ph type="body" idx="4"/>
          </p:nvPr>
        </p:nvSpPr>
        <p:spPr>
          <a:xfrm>
            <a:off x="464693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5" name="Google Shape;755;p2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6"/>
        <p:cNvGrpSpPr/>
        <p:nvPr/>
      </p:nvGrpSpPr>
      <p:grpSpPr>
        <a:xfrm>
          <a:off x="0" y="0"/>
          <a:ext cx="0" cy="0"/>
          <a:chOff x="0" y="0"/>
          <a:chExt cx="0" cy="0"/>
        </a:xfrm>
      </p:grpSpPr>
      <p:sp>
        <p:nvSpPr>
          <p:cNvPr id="757" name="Google Shape;757;p2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8" name="Google Shape;758;p2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1"/>
        <p:cNvGrpSpPr/>
        <p:nvPr/>
      </p:nvGrpSpPr>
      <p:grpSpPr>
        <a:xfrm>
          <a:off x="0" y="0"/>
          <a:ext cx="0" cy="0"/>
          <a:chOff x="0" y="0"/>
          <a:chExt cx="0" cy="0"/>
        </a:xfrm>
      </p:grpSpPr>
      <p:sp>
        <p:nvSpPr>
          <p:cNvPr id="762" name="Google Shape;762;p244"/>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3" name="Google Shape;763;p244"/>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4" name="Google Shape;764;p244"/>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5" name="Google Shape;765;p2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6"/>
        <p:cNvGrpSpPr/>
        <p:nvPr/>
      </p:nvGrpSpPr>
      <p:grpSpPr>
        <a:xfrm>
          <a:off x="0" y="0"/>
          <a:ext cx="0" cy="0"/>
          <a:chOff x="0" y="0"/>
          <a:chExt cx="0" cy="0"/>
        </a:xfrm>
      </p:grpSpPr>
      <p:sp>
        <p:nvSpPr>
          <p:cNvPr id="767" name="Google Shape;767;p245"/>
          <p:cNvSpPr txBox="1">
            <a:spLocks noGrp="1"/>
          </p:cNvSpPr>
          <p:nvPr>
            <p:ph type="title"/>
          </p:nvPr>
        </p:nvSpPr>
        <p:spPr>
          <a:xfrm>
            <a:off x="1791970" y="3600450"/>
            <a:ext cx="5486400" cy="42481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8" name="Google Shape;768;p245"/>
          <p:cNvSpPr txBox="1">
            <a:spLocks noGrp="1"/>
          </p:cNvSpPr>
          <p:nvPr>
            <p:ph type="body" idx="1"/>
          </p:nvPr>
        </p:nvSpPr>
        <p:spPr>
          <a:xfrm>
            <a:off x="1791970" y="459740"/>
            <a:ext cx="5486400" cy="3086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9" name="Google Shape;769;p245"/>
          <p:cNvSpPr txBox="1">
            <a:spLocks noGrp="1"/>
          </p:cNvSpPr>
          <p:nvPr>
            <p:ph type="body" idx="2"/>
          </p:nvPr>
        </p:nvSpPr>
        <p:spPr>
          <a:xfrm>
            <a:off x="1791970" y="4025265"/>
            <a:ext cx="5486400" cy="60388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0" name="Google Shape;770;p2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1"/>
        <p:cNvGrpSpPr/>
        <p:nvPr/>
      </p:nvGrpSpPr>
      <p:grpSpPr>
        <a:xfrm>
          <a:off x="0" y="0"/>
          <a:ext cx="0" cy="0"/>
          <a:chOff x="0" y="0"/>
          <a:chExt cx="0" cy="0"/>
        </a:xfrm>
      </p:grpSpPr>
      <p:sp>
        <p:nvSpPr>
          <p:cNvPr id="772" name="Google Shape;772;p2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3" name="Google Shape;773;p24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4" name="Google Shape;774;p2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8"/>
        <p:cNvGrpSpPr/>
        <p:nvPr/>
      </p:nvGrpSpPr>
      <p:grpSpPr>
        <a:xfrm>
          <a:off x="0" y="0"/>
          <a:ext cx="0" cy="0"/>
          <a:chOff x="0" y="0"/>
          <a:chExt cx="0" cy="0"/>
        </a:xfrm>
      </p:grpSpPr>
      <p:sp>
        <p:nvSpPr>
          <p:cNvPr id="99" name="Google Shape;99;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5"/>
        <p:cNvGrpSpPr/>
        <p:nvPr/>
      </p:nvGrpSpPr>
      <p:grpSpPr>
        <a:xfrm>
          <a:off x="0" y="0"/>
          <a:ext cx="0" cy="0"/>
          <a:chOff x="0" y="0"/>
          <a:chExt cx="0" cy="0"/>
        </a:xfrm>
      </p:grpSpPr>
      <p:sp>
        <p:nvSpPr>
          <p:cNvPr id="776" name="Google Shape;776;p24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7" name="Google Shape;777;p24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8" name="Google Shape;778;p2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11/15/2023</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74599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100"/>
        <p:cNvGrpSpPr/>
        <p:nvPr/>
      </p:nvGrpSpPr>
      <p:grpSpPr>
        <a:xfrm>
          <a:off x="0" y="0"/>
          <a:ext cx="0" cy="0"/>
          <a:chOff x="0" y="0"/>
          <a:chExt cx="0" cy="0"/>
        </a:xfrm>
      </p:grpSpPr>
      <p:sp>
        <p:nvSpPr>
          <p:cNvPr id="101" name="Google Shape;101;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2" name="Google Shape;102;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 name="Google Shape;103;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6" name="Google Shape;106;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7" name="Google Shape;107;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8"/>
        <p:cNvGrpSpPr/>
        <p:nvPr/>
      </p:nvGrpSpPr>
      <p:grpSpPr>
        <a:xfrm>
          <a:off x="0" y="0"/>
          <a:ext cx="0" cy="0"/>
          <a:chOff x="0" y="0"/>
          <a:chExt cx="0" cy="0"/>
        </a:xfrm>
      </p:grpSpPr>
      <p:sp>
        <p:nvSpPr>
          <p:cNvPr id="109" name="Google Shape;109;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0" name="Google Shape;110;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1" name="Google Shape;111;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4" name="Google Shape;114;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5" name="Google Shape;115;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16"/>
        <p:cNvGrpSpPr/>
        <p:nvPr/>
      </p:nvGrpSpPr>
      <p:grpSpPr>
        <a:xfrm>
          <a:off x="0" y="0"/>
          <a:ext cx="0" cy="0"/>
          <a:chOff x="0" y="0"/>
          <a:chExt cx="0" cy="0"/>
        </a:xfrm>
      </p:grpSpPr>
      <p:sp>
        <p:nvSpPr>
          <p:cNvPr id="117" name="Google Shape;117;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8" name="Google Shape;118;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9"/>
        <p:cNvGrpSpPr/>
        <p:nvPr/>
      </p:nvGrpSpPr>
      <p:grpSpPr>
        <a:xfrm>
          <a:off x="0" y="0"/>
          <a:ext cx="0" cy="0"/>
          <a:chOff x="0" y="0"/>
          <a:chExt cx="0" cy="0"/>
        </a:xfrm>
      </p:grpSpPr>
      <p:sp>
        <p:nvSpPr>
          <p:cNvPr id="120" name="Google Shape;120;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21"/>
        <p:cNvGrpSpPr/>
        <p:nvPr/>
      </p:nvGrpSpPr>
      <p:grpSpPr>
        <a:xfrm>
          <a:off x="0" y="0"/>
          <a:ext cx="0" cy="0"/>
          <a:chOff x="0" y="0"/>
          <a:chExt cx="0" cy="0"/>
        </a:xfrm>
      </p:grpSpPr>
      <p:sp>
        <p:nvSpPr>
          <p:cNvPr id="122" name="Google Shape;122;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3" name="Google Shape;123;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4" name="Google Shape;124;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7" name="Google Shape;127;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8" name="Google Shape;128;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31"/>
        <p:cNvGrpSpPr/>
        <p:nvPr/>
      </p:nvGrpSpPr>
      <p:grpSpPr>
        <a:xfrm>
          <a:off x="0" y="0"/>
          <a:ext cx="0" cy="0"/>
          <a:chOff x="0" y="0"/>
          <a:chExt cx="0" cy="0"/>
        </a:xfrm>
      </p:grpSpPr>
      <p:sp>
        <p:nvSpPr>
          <p:cNvPr id="32" name="Google Shape;32;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 name="Google Shape;33;p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1" name="Google Shape;131;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2" name="Google Shape;132;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5" name="Google Shape;135;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6" name="Google Shape;136;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9" name="Google Shape;139;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40"/>
        <p:cNvGrpSpPr/>
        <p:nvPr/>
      </p:nvGrpSpPr>
      <p:grpSpPr>
        <a:xfrm>
          <a:off x="0" y="0"/>
          <a:ext cx="0" cy="0"/>
          <a:chOff x="0" y="0"/>
          <a:chExt cx="0" cy="0"/>
        </a:xfrm>
      </p:grpSpPr>
      <p:sp>
        <p:nvSpPr>
          <p:cNvPr id="141" name="Google Shape;141;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42"/>
        <p:cNvGrpSpPr/>
        <p:nvPr/>
      </p:nvGrpSpPr>
      <p:grpSpPr>
        <a:xfrm>
          <a:off x="0" y="0"/>
          <a:ext cx="0" cy="0"/>
          <a:chOff x="0" y="0"/>
          <a:chExt cx="0" cy="0"/>
        </a:xfrm>
      </p:grpSpPr>
      <p:sp>
        <p:nvSpPr>
          <p:cNvPr id="143" name="Google Shape;143;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4" name="Google Shape;144;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5" name="Google Shape;145;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46"/>
        <p:cNvGrpSpPr/>
        <p:nvPr/>
      </p:nvGrpSpPr>
      <p:grpSpPr>
        <a:xfrm>
          <a:off x="0" y="0"/>
          <a:ext cx="0" cy="0"/>
          <a:chOff x="0" y="0"/>
          <a:chExt cx="0" cy="0"/>
        </a:xfrm>
      </p:grpSpPr>
      <p:sp>
        <p:nvSpPr>
          <p:cNvPr id="147" name="Google Shape;147;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8" name="Google Shape;148;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50"/>
        <p:cNvGrpSpPr/>
        <p:nvPr/>
      </p:nvGrpSpPr>
      <p:grpSpPr>
        <a:xfrm>
          <a:off x="0" y="0"/>
          <a:ext cx="0" cy="0"/>
          <a:chOff x="0" y="0"/>
          <a:chExt cx="0" cy="0"/>
        </a:xfrm>
      </p:grpSpPr>
      <p:sp>
        <p:nvSpPr>
          <p:cNvPr id="151" name="Google Shape;151;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2" name="Google Shape;152;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54"/>
        <p:cNvGrpSpPr/>
        <p:nvPr/>
      </p:nvGrpSpPr>
      <p:grpSpPr>
        <a:xfrm>
          <a:off x="0" y="0"/>
          <a:ext cx="0" cy="0"/>
          <a:chOff x="0" y="0"/>
          <a:chExt cx="0" cy="0"/>
        </a:xfrm>
      </p:grpSpPr>
      <p:sp>
        <p:nvSpPr>
          <p:cNvPr id="155" name="Google Shape;155;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6" name="Google Shape;156;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7" name="Google Shape;157;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0" name="Google Shape;160;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61"/>
        <p:cNvGrpSpPr/>
        <p:nvPr/>
      </p:nvGrpSpPr>
      <p:grpSpPr>
        <a:xfrm>
          <a:off x="0" y="0"/>
          <a:ext cx="0" cy="0"/>
          <a:chOff x="0" y="0"/>
          <a:chExt cx="0" cy="0"/>
        </a:xfrm>
      </p:grpSpPr>
      <p:sp>
        <p:nvSpPr>
          <p:cNvPr id="162" name="Google Shape;162;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1785"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a:endParaRPr/>
          </a:p>
        </p:txBody>
      </p:sp>
      <p:sp>
        <p:nvSpPr>
          <p:cNvPr id="36" name="Google Shape;36;p42"/>
          <p:cNvSpPr txBox="1">
            <a:spLocks noGrp="1"/>
          </p:cNvSpPr>
          <p:nvPr>
            <p:ph type="body" idx="1"/>
          </p:nvPr>
        </p:nvSpPr>
        <p:spPr>
          <a:xfrm>
            <a:off x="311785" y="1389380"/>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5" name="Google Shape;165;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6" name="Google Shape;166;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9" name="Google Shape;169;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0" name="Google Shape;170;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71"/>
        <p:cNvGrpSpPr/>
        <p:nvPr/>
      </p:nvGrpSpPr>
      <p:grpSpPr>
        <a:xfrm>
          <a:off x="0" y="0"/>
          <a:ext cx="0" cy="0"/>
          <a:chOff x="0" y="0"/>
          <a:chExt cx="0" cy="0"/>
        </a:xfrm>
      </p:grpSpPr>
      <p:sp>
        <p:nvSpPr>
          <p:cNvPr id="172" name="Google Shape;172;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3" name="Google Shape;173;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4" name="Google Shape;174;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75"/>
        <p:cNvGrpSpPr/>
        <p:nvPr/>
      </p:nvGrpSpPr>
      <p:grpSpPr>
        <a:xfrm>
          <a:off x="0" y="0"/>
          <a:ext cx="0" cy="0"/>
          <a:chOff x="0" y="0"/>
          <a:chExt cx="0" cy="0"/>
        </a:xfrm>
      </p:grpSpPr>
      <p:sp>
        <p:nvSpPr>
          <p:cNvPr id="176" name="Google Shape;176;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7" name="Google Shape;177;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8" name="Google Shape;178;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9"/>
        <p:cNvGrpSpPr/>
        <p:nvPr/>
      </p:nvGrpSpPr>
      <p:grpSpPr>
        <a:xfrm>
          <a:off x="0" y="0"/>
          <a:ext cx="0" cy="0"/>
          <a:chOff x="0" y="0"/>
          <a:chExt cx="0" cy="0"/>
        </a:xfrm>
      </p:grpSpPr>
      <p:sp>
        <p:nvSpPr>
          <p:cNvPr id="180" name="Google Shape;180;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1" name="Google Shape;181;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82"/>
        <p:cNvGrpSpPr/>
        <p:nvPr/>
      </p:nvGrpSpPr>
      <p:grpSpPr>
        <a:xfrm>
          <a:off x="0" y="0"/>
          <a:ext cx="0" cy="0"/>
          <a:chOff x="0" y="0"/>
          <a:chExt cx="0" cy="0"/>
        </a:xfrm>
      </p:grpSpPr>
      <p:sp>
        <p:nvSpPr>
          <p:cNvPr id="183" name="Google Shape;183;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84"/>
        <p:cNvGrpSpPr/>
        <p:nvPr/>
      </p:nvGrpSpPr>
      <p:grpSpPr>
        <a:xfrm>
          <a:off x="0" y="0"/>
          <a:ext cx="0" cy="0"/>
          <a:chOff x="0" y="0"/>
          <a:chExt cx="0" cy="0"/>
        </a:xfrm>
      </p:grpSpPr>
      <p:sp>
        <p:nvSpPr>
          <p:cNvPr id="185" name="Google Shape;185;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6" name="Google Shape;186;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7" name="Google Shape;187;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8"/>
        <p:cNvGrpSpPr/>
        <p:nvPr/>
      </p:nvGrpSpPr>
      <p:grpSpPr>
        <a:xfrm>
          <a:off x="0" y="0"/>
          <a:ext cx="0" cy="0"/>
          <a:chOff x="0" y="0"/>
          <a:chExt cx="0" cy="0"/>
        </a:xfrm>
      </p:grpSpPr>
      <p:sp>
        <p:nvSpPr>
          <p:cNvPr id="189" name="Google Shape;189;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0" name="Google Shape;190;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1" name="Google Shape;191;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92"/>
        <p:cNvGrpSpPr/>
        <p:nvPr/>
      </p:nvGrpSpPr>
      <p:grpSpPr>
        <a:xfrm>
          <a:off x="0" y="0"/>
          <a:ext cx="0" cy="0"/>
          <a:chOff x="0" y="0"/>
          <a:chExt cx="0" cy="0"/>
        </a:xfrm>
      </p:grpSpPr>
      <p:sp>
        <p:nvSpPr>
          <p:cNvPr id="193" name="Google Shape;193;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4" name="Google Shape;194;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5" name="Google Shape;195;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96"/>
        <p:cNvGrpSpPr/>
        <p:nvPr/>
      </p:nvGrpSpPr>
      <p:grpSpPr>
        <a:xfrm>
          <a:off x="0" y="0"/>
          <a:ext cx="0" cy="0"/>
          <a:chOff x="0" y="0"/>
          <a:chExt cx="0" cy="0"/>
        </a:xfrm>
      </p:grpSpPr>
      <p:sp>
        <p:nvSpPr>
          <p:cNvPr id="197" name="Google Shape;197;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8" name="Google Shape;198;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9" name="Google Shape;199;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8"/>
        <p:cNvGrpSpPr/>
        <p:nvPr/>
      </p:nvGrpSpPr>
      <p:grpSpPr>
        <a:xfrm>
          <a:off x="0" y="0"/>
          <a:ext cx="0" cy="0"/>
          <a:chOff x="0" y="0"/>
          <a:chExt cx="0" cy="0"/>
        </a:xfrm>
      </p:grpSpPr>
      <p:sp>
        <p:nvSpPr>
          <p:cNvPr id="39" name="Google Shape;39;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txBox="1">
            <a:spLocks noGrp="1"/>
          </p:cNvSpPr>
          <p:nvPr>
            <p:ph type="title"/>
          </p:nvPr>
        </p:nvSpPr>
        <p:spPr>
          <a:xfrm>
            <a:off x="265430" y="1233170"/>
            <a:ext cx="4045585"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a:endParaRPr/>
          </a:p>
        </p:txBody>
      </p:sp>
      <p:sp>
        <p:nvSpPr>
          <p:cNvPr id="41" name="Google Shape;41;p43"/>
          <p:cNvSpPr txBox="1">
            <a:spLocks noGrp="1"/>
          </p:cNvSpPr>
          <p:nvPr>
            <p:ph type="subTitle" idx="1"/>
          </p:nvPr>
        </p:nvSpPr>
        <p:spPr>
          <a:xfrm>
            <a:off x="265430" y="2802890"/>
            <a:ext cx="4045585"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a:endParaRPr/>
          </a:p>
        </p:txBody>
      </p:sp>
      <p:sp>
        <p:nvSpPr>
          <p:cNvPr id="42" name="Google Shape;42;p43"/>
          <p:cNvSpPr txBox="1">
            <a:spLocks noGrp="1"/>
          </p:cNvSpPr>
          <p:nvPr>
            <p:ph type="body" idx="2"/>
          </p:nvPr>
        </p:nvSpPr>
        <p:spPr>
          <a:xfrm>
            <a:off x="4939665"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p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200"/>
        <p:cNvGrpSpPr/>
        <p:nvPr/>
      </p:nvGrpSpPr>
      <p:grpSpPr>
        <a:xfrm>
          <a:off x="0" y="0"/>
          <a:ext cx="0" cy="0"/>
          <a:chOff x="0" y="0"/>
          <a:chExt cx="0" cy="0"/>
        </a:xfrm>
      </p:grpSpPr>
      <p:sp>
        <p:nvSpPr>
          <p:cNvPr id="201" name="Google Shape;201;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2" name="Google Shape;202;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203"/>
        <p:cNvGrpSpPr/>
        <p:nvPr/>
      </p:nvGrpSpPr>
      <p:grpSpPr>
        <a:xfrm>
          <a:off x="0" y="0"/>
          <a:ext cx="0" cy="0"/>
          <a:chOff x="0" y="0"/>
          <a:chExt cx="0" cy="0"/>
        </a:xfrm>
      </p:grpSpPr>
      <p:sp>
        <p:nvSpPr>
          <p:cNvPr id="204" name="Google Shape;204;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205"/>
        <p:cNvGrpSpPr/>
        <p:nvPr/>
      </p:nvGrpSpPr>
      <p:grpSpPr>
        <a:xfrm>
          <a:off x="0" y="0"/>
          <a:ext cx="0" cy="0"/>
          <a:chOff x="0" y="0"/>
          <a:chExt cx="0" cy="0"/>
        </a:xfrm>
      </p:grpSpPr>
      <p:sp>
        <p:nvSpPr>
          <p:cNvPr id="206" name="Google Shape;206;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7" name="Google Shape;207;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8" name="Google Shape;208;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9"/>
        <p:cNvGrpSpPr/>
        <p:nvPr/>
      </p:nvGrpSpPr>
      <p:grpSpPr>
        <a:xfrm>
          <a:off x="0" y="0"/>
          <a:ext cx="0" cy="0"/>
          <a:chOff x="0" y="0"/>
          <a:chExt cx="0" cy="0"/>
        </a:xfrm>
      </p:grpSpPr>
      <p:sp>
        <p:nvSpPr>
          <p:cNvPr id="210" name="Google Shape;210;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1" name="Google Shape;211;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2" name="Google Shape;212;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13"/>
        <p:cNvGrpSpPr/>
        <p:nvPr/>
      </p:nvGrpSpPr>
      <p:grpSpPr>
        <a:xfrm>
          <a:off x="0" y="0"/>
          <a:ext cx="0" cy="0"/>
          <a:chOff x="0" y="0"/>
          <a:chExt cx="0" cy="0"/>
        </a:xfrm>
      </p:grpSpPr>
      <p:sp>
        <p:nvSpPr>
          <p:cNvPr id="214" name="Google Shape;214;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5" name="Google Shape;215;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6" name="Google Shape;216;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17"/>
        <p:cNvGrpSpPr/>
        <p:nvPr/>
      </p:nvGrpSpPr>
      <p:grpSpPr>
        <a:xfrm>
          <a:off x="0" y="0"/>
          <a:ext cx="0" cy="0"/>
          <a:chOff x="0" y="0"/>
          <a:chExt cx="0" cy="0"/>
        </a:xfrm>
      </p:grpSpPr>
      <p:sp>
        <p:nvSpPr>
          <p:cNvPr id="218" name="Google Shape;218;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9" name="Google Shape;219;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0" name="Google Shape;220;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21"/>
        <p:cNvGrpSpPr/>
        <p:nvPr/>
      </p:nvGrpSpPr>
      <p:grpSpPr>
        <a:xfrm>
          <a:off x="0" y="0"/>
          <a:ext cx="0" cy="0"/>
          <a:chOff x="0" y="0"/>
          <a:chExt cx="0" cy="0"/>
        </a:xfrm>
      </p:grpSpPr>
      <p:sp>
        <p:nvSpPr>
          <p:cNvPr id="222" name="Google Shape;222;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3" name="Google Shape;223;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24"/>
        <p:cNvGrpSpPr/>
        <p:nvPr/>
      </p:nvGrpSpPr>
      <p:grpSpPr>
        <a:xfrm>
          <a:off x="0" y="0"/>
          <a:ext cx="0" cy="0"/>
          <a:chOff x="0" y="0"/>
          <a:chExt cx="0" cy="0"/>
        </a:xfrm>
      </p:grpSpPr>
      <p:sp>
        <p:nvSpPr>
          <p:cNvPr id="225" name="Google Shape;225;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26"/>
        <p:cNvGrpSpPr/>
        <p:nvPr/>
      </p:nvGrpSpPr>
      <p:grpSpPr>
        <a:xfrm>
          <a:off x="0" y="0"/>
          <a:ext cx="0" cy="0"/>
          <a:chOff x="0" y="0"/>
          <a:chExt cx="0" cy="0"/>
        </a:xfrm>
      </p:grpSpPr>
      <p:sp>
        <p:nvSpPr>
          <p:cNvPr id="227" name="Google Shape;227;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8" name="Google Shape;228;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9" name="Google Shape;229;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2" name="Google Shape;232;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3" name="Google Shape;233;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4"/>
        <p:cNvGrpSpPr/>
        <p:nvPr/>
      </p:nvGrpSpPr>
      <p:grpSpPr>
        <a:xfrm>
          <a:off x="0" y="0"/>
          <a:ext cx="0" cy="0"/>
          <a:chOff x="0" y="0"/>
          <a:chExt cx="0" cy="0"/>
        </a:xfrm>
      </p:grpSpPr>
      <p:sp>
        <p:nvSpPr>
          <p:cNvPr id="45" name="Google Shape;45;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a:endParaRPr/>
          </a:p>
        </p:txBody>
      </p:sp>
      <p:sp>
        <p:nvSpPr>
          <p:cNvPr id="46" name="Google Shape;46;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34"/>
        <p:cNvGrpSpPr/>
        <p:nvPr/>
      </p:nvGrpSpPr>
      <p:grpSpPr>
        <a:xfrm>
          <a:off x="0" y="0"/>
          <a:ext cx="0" cy="0"/>
          <a:chOff x="0" y="0"/>
          <a:chExt cx="0" cy="0"/>
        </a:xfrm>
      </p:grpSpPr>
      <p:sp>
        <p:nvSpPr>
          <p:cNvPr id="235" name="Google Shape;235;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6" name="Google Shape;236;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7" name="Google Shape;237;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8"/>
        <p:cNvGrpSpPr/>
        <p:nvPr/>
      </p:nvGrpSpPr>
      <p:grpSpPr>
        <a:xfrm>
          <a:off x="0" y="0"/>
          <a:ext cx="0" cy="0"/>
          <a:chOff x="0" y="0"/>
          <a:chExt cx="0" cy="0"/>
        </a:xfrm>
      </p:grpSpPr>
      <p:sp>
        <p:nvSpPr>
          <p:cNvPr id="239" name="Google Shape;239;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0" name="Google Shape;240;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1" name="Google Shape;241;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42"/>
        <p:cNvGrpSpPr/>
        <p:nvPr/>
      </p:nvGrpSpPr>
      <p:grpSpPr>
        <a:xfrm>
          <a:off x="0" y="0"/>
          <a:ext cx="0" cy="0"/>
          <a:chOff x="0" y="0"/>
          <a:chExt cx="0" cy="0"/>
        </a:xfrm>
      </p:grpSpPr>
      <p:sp>
        <p:nvSpPr>
          <p:cNvPr id="243" name="Google Shape;243;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4" name="Google Shape;244;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45"/>
        <p:cNvGrpSpPr/>
        <p:nvPr/>
      </p:nvGrpSpPr>
      <p:grpSpPr>
        <a:xfrm>
          <a:off x="0" y="0"/>
          <a:ext cx="0" cy="0"/>
          <a:chOff x="0" y="0"/>
          <a:chExt cx="0" cy="0"/>
        </a:xfrm>
      </p:grpSpPr>
      <p:sp>
        <p:nvSpPr>
          <p:cNvPr id="246" name="Google Shape;246;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47"/>
        <p:cNvGrpSpPr/>
        <p:nvPr/>
      </p:nvGrpSpPr>
      <p:grpSpPr>
        <a:xfrm>
          <a:off x="0" y="0"/>
          <a:ext cx="0" cy="0"/>
          <a:chOff x="0" y="0"/>
          <a:chExt cx="0" cy="0"/>
        </a:xfrm>
      </p:grpSpPr>
      <p:sp>
        <p:nvSpPr>
          <p:cNvPr id="248" name="Google Shape;248;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9" name="Google Shape;249;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51"/>
        <p:cNvGrpSpPr/>
        <p:nvPr/>
      </p:nvGrpSpPr>
      <p:grpSpPr>
        <a:xfrm>
          <a:off x="0" y="0"/>
          <a:ext cx="0" cy="0"/>
          <a:chOff x="0" y="0"/>
          <a:chExt cx="0" cy="0"/>
        </a:xfrm>
      </p:grpSpPr>
      <p:sp>
        <p:nvSpPr>
          <p:cNvPr id="252" name="Google Shape;252;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3" name="Google Shape;253;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4" name="Google Shape;254;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55"/>
        <p:cNvGrpSpPr/>
        <p:nvPr/>
      </p:nvGrpSpPr>
      <p:grpSpPr>
        <a:xfrm>
          <a:off x="0" y="0"/>
          <a:ext cx="0" cy="0"/>
          <a:chOff x="0" y="0"/>
          <a:chExt cx="0" cy="0"/>
        </a:xfrm>
      </p:grpSpPr>
      <p:sp>
        <p:nvSpPr>
          <p:cNvPr id="256" name="Google Shape;256;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7" name="Google Shape;257;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8" name="Google Shape;258;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9"/>
        <p:cNvGrpSpPr/>
        <p:nvPr/>
      </p:nvGrpSpPr>
      <p:grpSpPr>
        <a:xfrm>
          <a:off x="0" y="0"/>
          <a:ext cx="0" cy="0"/>
          <a:chOff x="0" y="0"/>
          <a:chExt cx="0" cy="0"/>
        </a:xfrm>
      </p:grpSpPr>
      <p:sp>
        <p:nvSpPr>
          <p:cNvPr id="260" name="Google Shape;260;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1" name="Google Shape;261;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2" name="Google Shape;262;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5" name="Google Shape;265;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66"/>
        <p:cNvGrpSpPr/>
        <p:nvPr/>
      </p:nvGrpSpPr>
      <p:grpSpPr>
        <a:xfrm>
          <a:off x="0" y="0"/>
          <a:ext cx="0" cy="0"/>
          <a:chOff x="0" y="0"/>
          <a:chExt cx="0" cy="0"/>
        </a:xfrm>
      </p:grpSpPr>
      <p:sp>
        <p:nvSpPr>
          <p:cNvPr id="267" name="Google Shape;267;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7"/>
        <p:cNvGrpSpPr/>
        <p:nvPr/>
      </p:nvGrpSpPr>
      <p:grpSpPr>
        <a:xfrm>
          <a:off x="0" y="0"/>
          <a:ext cx="0" cy="0"/>
          <a:chOff x="0" y="0"/>
          <a:chExt cx="0" cy="0"/>
        </a:xfrm>
      </p:grpSpPr>
      <p:sp>
        <p:nvSpPr>
          <p:cNvPr id="48" name="Google Shape;48;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9" name="Google Shape;49;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0" name="Google Shape;50;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8"/>
        <p:cNvGrpSpPr/>
        <p:nvPr/>
      </p:nvGrpSpPr>
      <p:grpSpPr>
        <a:xfrm>
          <a:off x="0" y="0"/>
          <a:ext cx="0" cy="0"/>
          <a:chOff x="0" y="0"/>
          <a:chExt cx="0" cy="0"/>
        </a:xfrm>
      </p:grpSpPr>
      <p:sp>
        <p:nvSpPr>
          <p:cNvPr id="269" name="Google Shape;269;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0" name="Google Shape;270;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1" name="Google Shape;271;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72"/>
        <p:cNvGrpSpPr/>
        <p:nvPr/>
      </p:nvGrpSpPr>
      <p:grpSpPr>
        <a:xfrm>
          <a:off x="0" y="0"/>
          <a:ext cx="0" cy="0"/>
          <a:chOff x="0" y="0"/>
          <a:chExt cx="0" cy="0"/>
        </a:xfrm>
      </p:grpSpPr>
      <p:sp>
        <p:nvSpPr>
          <p:cNvPr id="273" name="Google Shape;273;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4" name="Google Shape;274;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5" name="Google Shape;275;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76"/>
        <p:cNvGrpSpPr/>
        <p:nvPr/>
      </p:nvGrpSpPr>
      <p:grpSpPr>
        <a:xfrm>
          <a:off x="0" y="0"/>
          <a:ext cx="0" cy="0"/>
          <a:chOff x="0" y="0"/>
          <a:chExt cx="0" cy="0"/>
        </a:xfrm>
      </p:grpSpPr>
      <p:sp>
        <p:nvSpPr>
          <p:cNvPr id="277" name="Google Shape;277;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8" name="Google Shape;278;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9" name="Google Shape;279;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80"/>
        <p:cNvGrpSpPr/>
        <p:nvPr/>
      </p:nvGrpSpPr>
      <p:grpSpPr>
        <a:xfrm>
          <a:off x="0" y="0"/>
          <a:ext cx="0" cy="0"/>
          <a:chOff x="0" y="0"/>
          <a:chExt cx="0" cy="0"/>
        </a:xfrm>
      </p:grpSpPr>
      <p:sp>
        <p:nvSpPr>
          <p:cNvPr id="281" name="Google Shape;281;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2" name="Google Shape;282;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3" name="Google Shape;283;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84"/>
        <p:cNvGrpSpPr/>
        <p:nvPr/>
      </p:nvGrpSpPr>
      <p:grpSpPr>
        <a:xfrm>
          <a:off x="0" y="0"/>
          <a:ext cx="0" cy="0"/>
          <a:chOff x="0" y="0"/>
          <a:chExt cx="0" cy="0"/>
        </a:xfrm>
      </p:grpSpPr>
      <p:sp>
        <p:nvSpPr>
          <p:cNvPr id="285" name="Google Shape;285;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6" name="Google Shape;286;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87"/>
        <p:cNvGrpSpPr/>
        <p:nvPr/>
      </p:nvGrpSpPr>
      <p:grpSpPr>
        <a:xfrm>
          <a:off x="0" y="0"/>
          <a:ext cx="0" cy="0"/>
          <a:chOff x="0" y="0"/>
          <a:chExt cx="0" cy="0"/>
        </a:xfrm>
      </p:grpSpPr>
      <p:sp>
        <p:nvSpPr>
          <p:cNvPr id="288" name="Google Shape;288;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9"/>
        <p:cNvGrpSpPr/>
        <p:nvPr/>
      </p:nvGrpSpPr>
      <p:grpSpPr>
        <a:xfrm>
          <a:off x="0" y="0"/>
          <a:ext cx="0" cy="0"/>
          <a:chOff x="0" y="0"/>
          <a:chExt cx="0" cy="0"/>
        </a:xfrm>
      </p:grpSpPr>
      <p:sp>
        <p:nvSpPr>
          <p:cNvPr id="290" name="Google Shape;290;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1" name="Google Shape;291;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2" name="Google Shape;292;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93"/>
        <p:cNvGrpSpPr/>
        <p:nvPr/>
      </p:nvGrpSpPr>
      <p:grpSpPr>
        <a:xfrm>
          <a:off x="0" y="0"/>
          <a:ext cx="0" cy="0"/>
          <a:chOff x="0" y="0"/>
          <a:chExt cx="0" cy="0"/>
        </a:xfrm>
      </p:grpSpPr>
      <p:sp>
        <p:nvSpPr>
          <p:cNvPr id="294" name="Google Shape;294;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5" name="Google Shape;295;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6" name="Google Shape;296;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97"/>
        <p:cNvGrpSpPr/>
        <p:nvPr/>
      </p:nvGrpSpPr>
      <p:grpSpPr>
        <a:xfrm>
          <a:off x="0" y="0"/>
          <a:ext cx="0" cy="0"/>
          <a:chOff x="0" y="0"/>
          <a:chExt cx="0" cy="0"/>
        </a:xfrm>
      </p:grpSpPr>
      <p:sp>
        <p:nvSpPr>
          <p:cNvPr id="298" name="Google Shape;298;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9" name="Google Shape;299;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0" name="Google Shape;300;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301"/>
        <p:cNvGrpSpPr/>
        <p:nvPr/>
      </p:nvGrpSpPr>
      <p:grpSpPr>
        <a:xfrm>
          <a:off x="0" y="0"/>
          <a:ext cx="0" cy="0"/>
          <a:chOff x="0" y="0"/>
          <a:chExt cx="0" cy="0"/>
        </a:xfrm>
      </p:grpSpPr>
      <p:sp>
        <p:nvSpPr>
          <p:cNvPr id="302" name="Google Shape;302;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3" name="Google Shape;303;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4" name="Google Shape;304;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51"/>
        <p:cNvGrpSpPr/>
        <p:nvPr/>
      </p:nvGrpSpPr>
      <p:grpSpPr>
        <a:xfrm>
          <a:off x="0" y="0"/>
          <a:ext cx="0" cy="0"/>
          <a:chOff x="0" y="0"/>
          <a:chExt cx="0" cy="0"/>
        </a:xfrm>
      </p:grpSpPr>
      <p:sp>
        <p:nvSpPr>
          <p:cNvPr id="52" name="Google Shape;52;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305"/>
        <p:cNvGrpSpPr/>
        <p:nvPr/>
      </p:nvGrpSpPr>
      <p:grpSpPr>
        <a:xfrm>
          <a:off x="0" y="0"/>
          <a:ext cx="0" cy="0"/>
          <a:chOff x="0" y="0"/>
          <a:chExt cx="0" cy="0"/>
        </a:xfrm>
      </p:grpSpPr>
      <p:sp>
        <p:nvSpPr>
          <p:cNvPr id="306" name="Google Shape;306;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7" name="Google Shape;307;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8"/>
        <p:cNvGrpSpPr/>
        <p:nvPr/>
      </p:nvGrpSpPr>
      <p:grpSpPr>
        <a:xfrm>
          <a:off x="0" y="0"/>
          <a:ext cx="0" cy="0"/>
          <a:chOff x="0" y="0"/>
          <a:chExt cx="0" cy="0"/>
        </a:xfrm>
      </p:grpSpPr>
      <p:sp>
        <p:nvSpPr>
          <p:cNvPr id="309" name="Google Shape;309;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10"/>
        <p:cNvGrpSpPr/>
        <p:nvPr/>
      </p:nvGrpSpPr>
      <p:grpSpPr>
        <a:xfrm>
          <a:off x="0" y="0"/>
          <a:ext cx="0" cy="0"/>
          <a:chOff x="0" y="0"/>
          <a:chExt cx="0" cy="0"/>
        </a:xfrm>
      </p:grpSpPr>
      <p:sp>
        <p:nvSpPr>
          <p:cNvPr id="311" name="Google Shape;311;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2" name="Google Shape;312;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3" name="Google Shape;313;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14"/>
        <p:cNvGrpSpPr/>
        <p:nvPr/>
      </p:nvGrpSpPr>
      <p:grpSpPr>
        <a:xfrm>
          <a:off x="0" y="0"/>
          <a:ext cx="0" cy="0"/>
          <a:chOff x="0" y="0"/>
          <a:chExt cx="0" cy="0"/>
        </a:xfrm>
      </p:grpSpPr>
      <p:sp>
        <p:nvSpPr>
          <p:cNvPr id="315" name="Google Shape;315;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6" name="Google Shape;316;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7" name="Google Shape;317;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8"/>
        <p:cNvGrpSpPr/>
        <p:nvPr/>
      </p:nvGrpSpPr>
      <p:grpSpPr>
        <a:xfrm>
          <a:off x="0" y="0"/>
          <a:ext cx="0" cy="0"/>
          <a:chOff x="0" y="0"/>
          <a:chExt cx="0" cy="0"/>
        </a:xfrm>
      </p:grpSpPr>
      <p:sp>
        <p:nvSpPr>
          <p:cNvPr id="319" name="Google Shape;319;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0" name="Google Shape;320;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1" name="Google Shape;321;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22"/>
        <p:cNvGrpSpPr/>
        <p:nvPr/>
      </p:nvGrpSpPr>
      <p:grpSpPr>
        <a:xfrm>
          <a:off x="0" y="0"/>
          <a:ext cx="0" cy="0"/>
          <a:chOff x="0" y="0"/>
          <a:chExt cx="0" cy="0"/>
        </a:xfrm>
      </p:grpSpPr>
      <p:sp>
        <p:nvSpPr>
          <p:cNvPr id="323" name="Google Shape;323;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4" name="Google Shape;324;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5" name="Google Shape;325;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26"/>
        <p:cNvGrpSpPr/>
        <p:nvPr/>
      </p:nvGrpSpPr>
      <p:grpSpPr>
        <a:xfrm>
          <a:off x="0" y="0"/>
          <a:ext cx="0" cy="0"/>
          <a:chOff x="0" y="0"/>
          <a:chExt cx="0" cy="0"/>
        </a:xfrm>
      </p:grpSpPr>
      <p:sp>
        <p:nvSpPr>
          <p:cNvPr id="327" name="Google Shape;327;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8" name="Google Shape;328;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9"/>
        <p:cNvGrpSpPr/>
        <p:nvPr/>
      </p:nvGrpSpPr>
      <p:grpSpPr>
        <a:xfrm>
          <a:off x="0" y="0"/>
          <a:ext cx="0" cy="0"/>
          <a:chOff x="0" y="0"/>
          <a:chExt cx="0" cy="0"/>
        </a:xfrm>
      </p:grpSpPr>
      <p:sp>
        <p:nvSpPr>
          <p:cNvPr id="330" name="Google Shape;330;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31"/>
        <p:cNvGrpSpPr/>
        <p:nvPr/>
      </p:nvGrpSpPr>
      <p:grpSpPr>
        <a:xfrm>
          <a:off x="0" y="0"/>
          <a:ext cx="0" cy="0"/>
          <a:chOff x="0" y="0"/>
          <a:chExt cx="0" cy="0"/>
        </a:xfrm>
      </p:grpSpPr>
      <p:sp>
        <p:nvSpPr>
          <p:cNvPr id="332" name="Google Shape;332;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3" name="Google Shape;333;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4" name="Google Shape;334;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35"/>
        <p:cNvGrpSpPr/>
        <p:nvPr/>
      </p:nvGrpSpPr>
      <p:grpSpPr>
        <a:xfrm>
          <a:off x="0" y="0"/>
          <a:ext cx="0" cy="0"/>
          <a:chOff x="0" y="0"/>
          <a:chExt cx="0" cy="0"/>
        </a:xfrm>
      </p:grpSpPr>
      <p:sp>
        <p:nvSpPr>
          <p:cNvPr id="336" name="Google Shape;336;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7" name="Google Shape;337;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8" name="Google Shape;338;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 name="Google Shape;55;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9"/>
        <p:cNvGrpSpPr/>
        <p:nvPr/>
      </p:nvGrpSpPr>
      <p:grpSpPr>
        <a:xfrm>
          <a:off x="0" y="0"/>
          <a:ext cx="0" cy="0"/>
          <a:chOff x="0" y="0"/>
          <a:chExt cx="0" cy="0"/>
        </a:xfrm>
      </p:grpSpPr>
      <p:sp>
        <p:nvSpPr>
          <p:cNvPr id="340" name="Google Shape;340;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1" name="Google Shape;341;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2" name="Google Shape;342;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43"/>
        <p:cNvGrpSpPr/>
        <p:nvPr/>
      </p:nvGrpSpPr>
      <p:grpSpPr>
        <a:xfrm>
          <a:off x="0" y="0"/>
          <a:ext cx="0" cy="0"/>
          <a:chOff x="0" y="0"/>
          <a:chExt cx="0" cy="0"/>
        </a:xfrm>
      </p:grpSpPr>
      <p:sp>
        <p:nvSpPr>
          <p:cNvPr id="344" name="Google Shape;344;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5" name="Google Shape;345;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6" name="Google Shape;346;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47"/>
        <p:cNvGrpSpPr/>
        <p:nvPr/>
      </p:nvGrpSpPr>
      <p:grpSpPr>
        <a:xfrm>
          <a:off x="0" y="0"/>
          <a:ext cx="0" cy="0"/>
          <a:chOff x="0" y="0"/>
          <a:chExt cx="0" cy="0"/>
        </a:xfrm>
      </p:grpSpPr>
      <p:sp>
        <p:nvSpPr>
          <p:cNvPr id="348" name="Google Shape;348;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9" name="Google Shape;349;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50"/>
        <p:cNvGrpSpPr/>
        <p:nvPr/>
      </p:nvGrpSpPr>
      <p:grpSpPr>
        <a:xfrm>
          <a:off x="0" y="0"/>
          <a:ext cx="0" cy="0"/>
          <a:chOff x="0" y="0"/>
          <a:chExt cx="0" cy="0"/>
        </a:xfrm>
      </p:grpSpPr>
      <p:sp>
        <p:nvSpPr>
          <p:cNvPr id="351" name="Google Shape;351;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52"/>
        <p:cNvGrpSpPr/>
        <p:nvPr/>
      </p:nvGrpSpPr>
      <p:grpSpPr>
        <a:xfrm>
          <a:off x="0" y="0"/>
          <a:ext cx="0" cy="0"/>
          <a:chOff x="0" y="0"/>
          <a:chExt cx="0" cy="0"/>
        </a:xfrm>
      </p:grpSpPr>
      <p:sp>
        <p:nvSpPr>
          <p:cNvPr id="353" name="Google Shape;353;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4" name="Google Shape;354;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5" name="Google Shape;355;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56"/>
        <p:cNvGrpSpPr/>
        <p:nvPr/>
      </p:nvGrpSpPr>
      <p:grpSpPr>
        <a:xfrm>
          <a:off x="0" y="0"/>
          <a:ext cx="0" cy="0"/>
          <a:chOff x="0" y="0"/>
          <a:chExt cx="0" cy="0"/>
        </a:xfrm>
      </p:grpSpPr>
      <p:sp>
        <p:nvSpPr>
          <p:cNvPr id="357" name="Google Shape;357;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8" name="Google Shape;358;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9" name="Google Shape;359;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60"/>
        <p:cNvGrpSpPr/>
        <p:nvPr/>
      </p:nvGrpSpPr>
      <p:grpSpPr>
        <a:xfrm>
          <a:off x="0" y="0"/>
          <a:ext cx="0" cy="0"/>
          <a:chOff x="0" y="0"/>
          <a:chExt cx="0" cy="0"/>
        </a:xfrm>
      </p:grpSpPr>
      <p:sp>
        <p:nvSpPr>
          <p:cNvPr id="361" name="Google Shape;361;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2" name="Google Shape;362;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3" name="Google Shape;363;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64"/>
        <p:cNvGrpSpPr/>
        <p:nvPr/>
      </p:nvGrpSpPr>
      <p:grpSpPr>
        <a:xfrm>
          <a:off x="0" y="0"/>
          <a:ext cx="0" cy="0"/>
          <a:chOff x="0" y="0"/>
          <a:chExt cx="0" cy="0"/>
        </a:xfrm>
      </p:grpSpPr>
      <p:sp>
        <p:nvSpPr>
          <p:cNvPr id="365" name="Google Shape;365;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6" name="Google Shape;366;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7" name="Google Shape;367;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8"/>
        <p:cNvGrpSpPr/>
        <p:nvPr/>
      </p:nvGrpSpPr>
      <p:grpSpPr>
        <a:xfrm>
          <a:off x="0" y="0"/>
          <a:ext cx="0" cy="0"/>
          <a:chOff x="0" y="0"/>
          <a:chExt cx="0" cy="0"/>
        </a:xfrm>
      </p:grpSpPr>
      <p:sp>
        <p:nvSpPr>
          <p:cNvPr id="369" name="Google Shape;369;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0" name="Google Shape;370;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71"/>
        <p:cNvGrpSpPr/>
        <p:nvPr/>
      </p:nvGrpSpPr>
      <p:grpSpPr>
        <a:xfrm>
          <a:off x="0" y="0"/>
          <a:ext cx="0" cy="0"/>
          <a:chOff x="0" y="0"/>
          <a:chExt cx="0" cy="0"/>
        </a:xfrm>
      </p:grpSpPr>
      <p:sp>
        <p:nvSpPr>
          <p:cNvPr id="372" name="Google Shape;372;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theme" Target="../theme/theme1.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image" Target="../media/image1.png"/><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image" Target="../media/image1.png"/><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theme" Target="../theme/theme2.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a:buChar char="●"/>
              <a:defRPr sz="1800" b="0" i="0" u="none" strike="noStrike" cap="none">
                <a:solidFill>
                  <a:srgbClr val="F5FDFF"/>
                </a:solidFill>
                <a:latin typeface="Arial"/>
                <a:ea typeface="Arial"/>
                <a:cs typeface="Arial"/>
                <a:sym typeface="Arial"/>
              </a:defRPr>
            </a:lvl1pPr>
            <a:lvl2pPr marL="914400" marR="0" lvl="1"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2pPr>
            <a:lvl3pPr marL="1371600" marR="0" lvl="2"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3pPr>
            <a:lvl4pPr marL="1828800" marR="0" lvl="3"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4pPr>
            <a:lvl5pPr marL="2286000" marR="0" lvl="4"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5pPr>
            <a:lvl6pPr marL="2743200" marR="0" lvl="5"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6pPr>
            <a:lvl7pPr marL="3200400" marR="0" lvl="6"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7pPr>
            <a:lvl8pPr marL="3657600" marR="0" lvl="7"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8pPr>
            <a:lvl9pPr marL="4114800" marR="0" lvl="8" indent="-317500" algn="l" rtl="0">
              <a:lnSpc>
                <a:spcPct val="115000"/>
              </a:lnSpc>
              <a:spcBef>
                <a:spcPts val="1600"/>
              </a:spcBef>
              <a:spcAft>
                <a:spcPts val="1600"/>
              </a:spcAft>
              <a:buClr>
                <a:srgbClr val="F5FDFF"/>
              </a:buClr>
              <a:buSzPts val="1400"/>
              <a:buFont typeface="Arial"/>
              <a:buChar char="■"/>
              <a:defRPr sz="1400" b="0" i="0" u="none" strike="noStrike" cap="none">
                <a:solidFill>
                  <a:srgbClr val="F5FDFF"/>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9" name="Google Shape;9;p28"/>
          <p:cNvPicPr preferRelativeResize="0"/>
          <p:nvPr/>
        </p:nvPicPr>
        <p:blipFill rotWithShape="1">
          <a:blip r:embed="rId202">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 id="2147483724" r:id="rId72"/>
    <p:sldLayoutId id="2147483725" r:id="rId73"/>
    <p:sldLayoutId id="2147483726" r:id="rId74"/>
    <p:sldLayoutId id="2147483727" r:id="rId75"/>
    <p:sldLayoutId id="2147483728" r:id="rId76"/>
    <p:sldLayoutId id="2147483729" r:id="rId77"/>
    <p:sldLayoutId id="2147483730" r:id="rId78"/>
    <p:sldLayoutId id="2147483731" r:id="rId79"/>
    <p:sldLayoutId id="2147483732" r:id="rId80"/>
    <p:sldLayoutId id="2147483733" r:id="rId81"/>
    <p:sldLayoutId id="2147483734" r:id="rId82"/>
    <p:sldLayoutId id="2147483735" r:id="rId83"/>
    <p:sldLayoutId id="2147483736" r:id="rId84"/>
    <p:sldLayoutId id="2147483737" r:id="rId85"/>
    <p:sldLayoutId id="2147483738" r:id="rId86"/>
    <p:sldLayoutId id="2147483739" r:id="rId87"/>
    <p:sldLayoutId id="2147483740" r:id="rId88"/>
    <p:sldLayoutId id="2147483741" r:id="rId89"/>
    <p:sldLayoutId id="2147483742" r:id="rId90"/>
    <p:sldLayoutId id="2147483743" r:id="rId91"/>
    <p:sldLayoutId id="2147483744" r:id="rId92"/>
    <p:sldLayoutId id="2147483745" r:id="rId93"/>
    <p:sldLayoutId id="2147483746" r:id="rId94"/>
    <p:sldLayoutId id="2147483747" r:id="rId95"/>
    <p:sldLayoutId id="2147483748" r:id="rId96"/>
    <p:sldLayoutId id="2147483749" r:id="rId97"/>
    <p:sldLayoutId id="2147483750" r:id="rId98"/>
    <p:sldLayoutId id="2147483751" r:id="rId99"/>
    <p:sldLayoutId id="2147483752" r:id="rId100"/>
    <p:sldLayoutId id="2147483753" r:id="rId101"/>
    <p:sldLayoutId id="2147483754" r:id="rId102"/>
    <p:sldLayoutId id="2147483755" r:id="rId103"/>
    <p:sldLayoutId id="2147483756" r:id="rId104"/>
    <p:sldLayoutId id="2147483757" r:id="rId105"/>
    <p:sldLayoutId id="2147483758" r:id="rId106"/>
    <p:sldLayoutId id="2147483759" r:id="rId107"/>
    <p:sldLayoutId id="2147483760" r:id="rId108"/>
    <p:sldLayoutId id="2147483761" r:id="rId109"/>
    <p:sldLayoutId id="2147483762" r:id="rId110"/>
    <p:sldLayoutId id="2147483763" r:id="rId111"/>
    <p:sldLayoutId id="2147483764" r:id="rId112"/>
    <p:sldLayoutId id="2147483765" r:id="rId113"/>
    <p:sldLayoutId id="2147483766" r:id="rId114"/>
    <p:sldLayoutId id="2147483767" r:id="rId115"/>
    <p:sldLayoutId id="2147483768" r:id="rId116"/>
    <p:sldLayoutId id="2147483769" r:id="rId117"/>
    <p:sldLayoutId id="2147483770" r:id="rId118"/>
    <p:sldLayoutId id="2147483771" r:id="rId119"/>
    <p:sldLayoutId id="2147483772" r:id="rId120"/>
    <p:sldLayoutId id="2147483773" r:id="rId121"/>
    <p:sldLayoutId id="2147483774" r:id="rId122"/>
    <p:sldLayoutId id="2147483775" r:id="rId123"/>
    <p:sldLayoutId id="2147483776" r:id="rId124"/>
    <p:sldLayoutId id="2147483777" r:id="rId125"/>
    <p:sldLayoutId id="2147483778" r:id="rId126"/>
    <p:sldLayoutId id="2147483779" r:id="rId127"/>
    <p:sldLayoutId id="2147483780" r:id="rId128"/>
    <p:sldLayoutId id="2147483781" r:id="rId129"/>
    <p:sldLayoutId id="2147483782" r:id="rId130"/>
    <p:sldLayoutId id="2147483783" r:id="rId131"/>
    <p:sldLayoutId id="2147483784" r:id="rId132"/>
    <p:sldLayoutId id="2147483785" r:id="rId133"/>
    <p:sldLayoutId id="2147483786" r:id="rId134"/>
    <p:sldLayoutId id="2147483787" r:id="rId135"/>
    <p:sldLayoutId id="2147483788" r:id="rId136"/>
    <p:sldLayoutId id="2147483789" r:id="rId137"/>
    <p:sldLayoutId id="2147483790" r:id="rId138"/>
    <p:sldLayoutId id="2147483791" r:id="rId139"/>
    <p:sldLayoutId id="2147483792" r:id="rId140"/>
    <p:sldLayoutId id="2147483793" r:id="rId141"/>
    <p:sldLayoutId id="2147483794" r:id="rId142"/>
    <p:sldLayoutId id="2147483795" r:id="rId143"/>
    <p:sldLayoutId id="2147483796" r:id="rId144"/>
    <p:sldLayoutId id="2147483797" r:id="rId145"/>
    <p:sldLayoutId id="2147483798" r:id="rId146"/>
    <p:sldLayoutId id="2147483799" r:id="rId147"/>
    <p:sldLayoutId id="2147483800" r:id="rId148"/>
    <p:sldLayoutId id="2147483801" r:id="rId149"/>
    <p:sldLayoutId id="2147483802" r:id="rId150"/>
    <p:sldLayoutId id="2147483803" r:id="rId151"/>
    <p:sldLayoutId id="2147483804" r:id="rId152"/>
    <p:sldLayoutId id="2147483805" r:id="rId153"/>
    <p:sldLayoutId id="2147483806" r:id="rId154"/>
    <p:sldLayoutId id="2147483807" r:id="rId155"/>
    <p:sldLayoutId id="2147483808" r:id="rId156"/>
    <p:sldLayoutId id="2147483809" r:id="rId157"/>
    <p:sldLayoutId id="2147483810" r:id="rId158"/>
    <p:sldLayoutId id="2147483811" r:id="rId159"/>
    <p:sldLayoutId id="2147483812" r:id="rId160"/>
    <p:sldLayoutId id="2147483813" r:id="rId161"/>
    <p:sldLayoutId id="2147483814" r:id="rId162"/>
    <p:sldLayoutId id="2147483815" r:id="rId163"/>
    <p:sldLayoutId id="2147483816" r:id="rId164"/>
    <p:sldLayoutId id="2147483817" r:id="rId165"/>
    <p:sldLayoutId id="2147483818" r:id="rId166"/>
    <p:sldLayoutId id="2147483819" r:id="rId167"/>
    <p:sldLayoutId id="2147483820" r:id="rId168"/>
    <p:sldLayoutId id="2147483821" r:id="rId169"/>
    <p:sldLayoutId id="2147483822" r:id="rId170"/>
    <p:sldLayoutId id="2147483823" r:id="rId171"/>
    <p:sldLayoutId id="2147483824" r:id="rId172"/>
    <p:sldLayoutId id="2147483825" r:id="rId173"/>
    <p:sldLayoutId id="2147483826" r:id="rId174"/>
    <p:sldLayoutId id="2147483827" r:id="rId175"/>
    <p:sldLayoutId id="2147483828" r:id="rId176"/>
    <p:sldLayoutId id="2147483829" r:id="rId177"/>
    <p:sldLayoutId id="2147483830" r:id="rId178"/>
    <p:sldLayoutId id="2147483831" r:id="rId179"/>
    <p:sldLayoutId id="2147483832" r:id="rId180"/>
    <p:sldLayoutId id="2147483833" r:id="rId181"/>
    <p:sldLayoutId id="2147483834" r:id="rId182"/>
    <p:sldLayoutId id="2147483835" r:id="rId183"/>
    <p:sldLayoutId id="2147483836" r:id="rId184"/>
    <p:sldLayoutId id="2147483837" r:id="rId185"/>
    <p:sldLayoutId id="2147483838" r:id="rId186"/>
    <p:sldLayoutId id="2147483839" r:id="rId187"/>
    <p:sldLayoutId id="2147483840" r:id="rId188"/>
    <p:sldLayoutId id="2147483841" r:id="rId189"/>
    <p:sldLayoutId id="2147483842" r:id="rId190"/>
    <p:sldLayoutId id="2147483843" r:id="rId191"/>
    <p:sldLayoutId id="2147483844" r:id="rId192"/>
    <p:sldLayoutId id="2147483845" r:id="rId193"/>
    <p:sldLayoutId id="2147483846" r:id="rId194"/>
    <p:sldLayoutId id="2147483847" r:id="rId195"/>
    <p:sldLayoutId id="2147483848" r:id="rId196"/>
    <p:sldLayoutId id="2147483849" r:id="rId197"/>
    <p:sldLayoutId id="2147483850" r:id="rId198"/>
    <p:sldLayoutId id="2147483851" r:id="rId199"/>
    <p:sldLayoutId id="2147483888" r:id="rId20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727"/>
        <p:cNvGrpSpPr/>
        <p:nvPr/>
      </p:nvGrpSpPr>
      <p:grpSpPr>
        <a:xfrm>
          <a:off x="0" y="0"/>
          <a:ext cx="0" cy="0"/>
          <a:chOff x="0" y="0"/>
          <a:chExt cx="0" cy="0"/>
        </a:xfrm>
      </p:grpSpPr>
      <p:sp>
        <p:nvSpPr>
          <p:cNvPr id="728" name="Google Shape;728;p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3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731" name="Google Shape;731;p30"/>
          <p:cNvPicPr preferRelativeResize="0"/>
          <p:nvPr/>
        </p:nvPicPr>
        <p:blipFill rotWithShape="1">
          <a:blip r:embed="rId13">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60" r:id="rId7"/>
    <p:sldLayoutId id="2147483861" r:id="rId8"/>
    <p:sldLayoutId id="2147483862" r:id="rId9"/>
    <p:sldLayoutId id="2147483863" r:id="rId10"/>
    <p:sldLayoutId id="21474838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00.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g"/><Relationship Id="rId1" Type="http://schemas.openxmlformats.org/officeDocument/2006/relationships/slideLayout" Target="../slideLayouts/slideLayout200.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5.wdp"/><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6.wdp"/></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3.png"/><Relationship Id="rId1" Type="http://schemas.openxmlformats.org/officeDocument/2006/relationships/slideLayout" Target="../slideLayouts/slideLayout1.xml"/><Relationship Id="rId6" Type="http://schemas.microsoft.com/office/2007/relationships/hdphoto" Target="../media/hdphoto10.wdp"/><Relationship Id="rId5" Type="http://schemas.openxmlformats.org/officeDocument/2006/relationships/image" Target="../media/image24.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xml"/><Relationship Id="rId4" Type="http://schemas.microsoft.com/office/2007/relationships/hdphoto" Target="../media/hdphoto13.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0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customXml" Target="../ink/ink1.xml"/><Relationship Id="rId7" Type="http://schemas.openxmlformats.org/officeDocument/2006/relationships/image" Target="../media/image28.png"/><Relationship Id="rId12" Type="http://schemas.microsoft.com/office/2007/relationships/hdphoto" Target="../media/hdphoto16.wdp"/><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0.png"/><Relationship Id="rId5" Type="http://schemas.openxmlformats.org/officeDocument/2006/relationships/customXml" Target="../ink/ink2.xml"/><Relationship Id="rId10" Type="http://schemas.microsoft.com/office/2007/relationships/hdphoto" Target="../media/hdphoto15.wdp"/><Relationship Id="rId4" Type="http://schemas.openxmlformats.org/officeDocument/2006/relationships/image" Target="../media/image32.png"/><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1.xml"/><Relationship Id="rId6" Type="http://schemas.microsoft.com/office/2007/relationships/hdphoto" Target="../media/hdphoto20.wdp"/><Relationship Id="rId5" Type="http://schemas.openxmlformats.org/officeDocument/2006/relationships/image" Target="../media/image36.png"/><Relationship Id="rId4" Type="http://schemas.microsoft.com/office/2007/relationships/hdphoto" Target="../media/hdphoto19.wdp"/></Relationships>
</file>

<file path=ppt/slides/_rels/slide24.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microsoft.com/office/2007/relationships/hdphoto" Target="../media/hdphoto25.wdp"/><Relationship Id="rId3" Type="http://schemas.microsoft.com/office/2007/relationships/hdphoto" Target="../media/hdphoto23.wdp"/><Relationship Id="rId7"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1.xml"/><Relationship Id="rId6" Type="http://schemas.microsoft.com/office/2007/relationships/hdphoto" Target="../media/hdphoto24.wdp"/><Relationship Id="rId5" Type="http://schemas.openxmlformats.org/officeDocument/2006/relationships/image" Target="../media/image40.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200.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0.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0.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01.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1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0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pPr algn="ct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3" name="object 3"/>
          <p:cNvSpPr txBox="1">
            <a:spLocks noGrp="1"/>
          </p:cNvSpPr>
          <p:nvPr>
            <p:ph type="body" idx="1"/>
          </p:nvPr>
        </p:nvSpPr>
        <p:spPr>
          <a:xfrm>
            <a:off x="148398" y="1533492"/>
            <a:ext cx="8520430" cy="164404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solidFill>
                  <a:srgbClr val="0070C0"/>
                </a:solidFill>
                <a:latin typeface="Calibri" panose="020F0502020204030204" pitchFamily="34" charset="0"/>
                <a:ea typeface="Calibri" panose="020F0502020204030204" pitchFamily="34" charset="0"/>
                <a:cs typeface="Calibri" panose="020F0502020204030204" pitchFamily="34" charset="0"/>
                <a:sym typeface="Montserrat"/>
              </a:rPr>
              <a:t>Capstone Project</a:t>
            </a:r>
          </a:p>
          <a:p>
            <a:pPr algn="ctr"/>
            <a:r>
              <a:rPr lang="en-US" sz="4000" b="1" i="0" dirty="0">
                <a:solidFill>
                  <a:schemeClr val="accent5">
                    <a:lumMod val="50000"/>
                  </a:schemeClr>
                </a:solidFill>
                <a:effectLst/>
                <a:latin typeface="Calibri" panose="020F0502020204030204" pitchFamily="34" charset="0"/>
                <a:ea typeface="Calibri" panose="020F0502020204030204" pitchFamily="34" charset="0"/>
                <a:cs typeface="Calibri" panose="020F0502020204030204" pitchFamily="34" charset="0"/>
              </a:rPr>
              <a:t>Play Store App Review Analysis</a:t>
            </a:r>
          </a:p>
        </p:txBody>
      </p:sp>
      <p:sp>
        <p:nvSpPr>
          <p:cNvPr id="7" name="object 7"/>
          <p:cNvSpPr txBox="1"/>
          <p:nvPr/>
        </p:nvSpPr>
        <p:spPr>
          <a:xfrm>
            <a:off x="2759345" y="3383049"/>
            <a:ext cx="3625310" cy="1059264"/>
          </a:xfrm>
          <a:prstGeom prst="rect">
            <a:avLst/>
          </a:prstGeom>
        </p:spPr>
        <p:txBody>
          <a:bodyPr vert="horz" wrap="square" lIns="0" tIns="12700" rIns="0" bIns="0" rtlCol="0">
            <a:spAutoFit/>
          </a:bodyPr>
          <a:lstStyle/>
          <a:p>
            <a:pPr algn="ctr">
              <a:lnSpc>
                <a:spcPct val="100000"/>
              </a:lnSpc>
              <a:spcBef>
                <a:spcPts val="100"/>
              </a:spcBef>
            </a:pPr>
            <a:r>
              <a:rPr lang="en-US" sz="1800" b="1" spc="-60" dirty="0">
                <a:solidFill>
                  <a:srgbClr val="124F5B"/>
                </a:solidFill>
                <a:latin typeface="Calibri" panose="020F0502020204030204" pitchFamily="34" charset="0"/>
                <a:ea typeface="Calibri" panose="020F0502020204030204" pitchFamily="34" charset="0"/>
                <a:cs typeface="Calibri" panose="020F0502020204030204" pitchFamily="34" charset="0"/>
              </a:rPr>
              <a:t>By</a:t>
            </a:r>
            <a:endParaRPr lang="en-US" sz="1800" dirty="0">
              <a:latin typeface="Calibri" panose="020F0502020204030204" pitchFamily="34" charset="0"/>
              <a:ea typeface="Calibri" panose="020F0502020204030204" pitchFamily="34" charset="0"/>
              <a:cs typeface="Calibri" panose="020F0502020204030204" pitchFamily="34" charset="0"/>
            </a:endParaRPr>
          </a:p>
          <a:p>
            <a:pPr algn="ctr">
              <a:lnSpc>
                <a:spcPct val="100000"/>
              </a:lnSpc>
            </a:pPr>
            <a:r>
              <a:rPr lang="en-US" sz="1800" b="1" spc="-114"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Ashwini R</a:t>
            </a:r>
          </a:p>
          <a:p>
            <a:pPr algn="ctr">
              <a:lnSpc>
                <a:spcPct val="100000"/>
              </a:lnSpc>
            </a:pPr>
            <a:r>
              <a:rPr lang="en-US" sz="1800" b="1" spc="-114"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Dhanraj S</a:t>
            </a:r>
            <a:endParaRPr lang="en-US" sz="1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endParaRPr>
          </a:p>
          <a:p>
            <a:pPr algn="ctr">
              <a:lnSpc>
                <a:spcPct val="100000"/>
              </a:lnSpc>
              <a:spcBef>
                <a:spcPts val="20"/>
              </a:spcBef>
            </a:pPr>
            <a:r>
              <a:rPr lang="en-US" sz="1400" b="1" spc="-60" dirty="0">
                <a:solidFill>
                  <a:srgbClr val="124F5B"/>
                </a:solidFill>
                <a:latin typeface="Calibri" panose="020F0502020204030204" pitchFamily="34" charset="0"/>
                <a:ea typeface="Calibri" panose="020F0502020204030204" pitchFamily="34" charset="0"/>
                <a:cs typeface="Calibri" panose="020F0502020204030204" pitchFamily="34" charset="0"/>
              </a:rPr>
              <a:t>Data </a:t>
            </a:r>
            <a:r>
              <a:rPr lang="en-US" sz="1400" b="1" spc="-55" dirty="0">
                <a:solidFill>
                  <a:srgbClr val="124F5B"/>
                </a:solidFill>
                <a:latin typeface="Calibri" panose="020F0502020204030204" pitchFamily="34" charset="0"/>
                <a:ea typeface="Calibri" panose="020F0502020204030204" pitchFamily="34" charset="0"/>
                <a:cs typeface="Calibri" panose="020F0502020204030204" pitchFamily="34" charset="0"/>
              </a:rPr>
              <a:t>Science </a:t>
            </a:r>
            <a:r>
              <a:rPr lang="en-US" sz="1400" b="1" spc="-100" dirty="0">
                <a:solidFill>
                  <a:srgbClr val="124F5B"/>
                </a:solidFill>
                <a:latin typeface="Calibri" panose="020F0502020204030204" pitchFamily="34" charset="0"/>
                <a:ea typeface="Calibri" panose="020F0502020204030204" pitchFamily="34" charset="0"/>
                <a:cs typeface="Calibri" panose="020F0502020204030204" pitchFamily="34" charset="0"/>
              </a:rPr>
              <a:t>Trainee,</a:t>
            </a:r>
            <a:r>
              <a:rPr lang="en-US" sz="1400" b="1" spc="-210"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lang="en-US" sz="1400" b="1" spc="-60" dirty="0">
                <a:solidFill>
                  <a:srgbClr val="124F5B"/>
                </a:solidFill>
                <a:latin typeface="Calibri" panose="020F0502020204030204" pitchFamily="34" charset="0"/>
                <a:ea typeface="Calibri" panose="020F0502020204030204" pitchFamily="34" charset="0"/>
                <a:cs typeface="Calibri" panose="020F0502020204030204" pitchFamily="34" charset="0"/>
              </a:rPr>
              <a:t>Alma Better</a:t>
            </a:r>
            <a:endParaRPr lang="en-US" sz="14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537594D9-F4A9-4EC2-1B1D-9811C234CCE6}"/>
              </a:ext>
            </a:extLst>
          </p:cNvPr>
          <p:cNvPicPr>
            <a:picLocks noChangeAspect="1"/>
          </p:cNvPicPr>
          <p:nvPr/>
        </p:nvPicPr>
        <p:blipFill>
          <a:blip r:embed="rId2"/>
          <a:stretch>
            <a:fillRect/>
          </a:stretch>
        </p:blipFill>
        <p:spPr>
          <a:xfrm>
            <a:off x="2287813" y="791435"/>
            <a:ext cx="4241599" cy="8355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350C5F-C38B-DD6C-CCE9-DEF9CDCF35B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555274" y="731127"/>
            <a:ext cx="6348449" cy="42955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Google Shape;904;p4">
            <a:extLst>
              <a:ext uri="{FF2B5EF4-FFF2-40B4-BE49-F238E27FC236}">
                <a16:creationId xmlns:a16="http://schemas.microsoft.com/office/drawing/2014/main" id="{C81EAAD2-7F25-6349-E805-605D8FCDEE46}"/>
              </a:ext>
            </a:extLst>
          </p:cNvPr>
          <p:cNvSpPr txBox="1">
            <a:spLocks/>
          </p:cNvSpPr>
          <p:nvPr/>
        </p:nvSpPr>
        <p:spPr>
          <a:xfrm>
            <a:off x="1030340" y="112666"/>
            <a:ext cx="7541895" cy="387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CC0000"/>
              </a:buClr>
              <a:buSzPts val="2000"/>
            </a:pPr>
            <a:r>
              <a:rPr lang="en-US" sz="2000" b="1" dirty="0">
                <a:solidFill>
                  <a:srgbClr val="0070C0"/>
                </a:solidFill>
                <a:latin typeface="Calibri" panose="020F0502020204030204" pitchFamily="34" charset="0"/>
                <a:ea typeface="Calibri" panose="020F0502020204030204" pitchFamily="34" charset="0"/>
                <a:cs typeface="Calibri" panose="020F0502020204030204" pitchFamily="34" charset="0"/>
              </a:rPr>
              <a:t>Pairwise Plot- Ratings, Size, Installs, Reviews, Price </a:t>
            </a:r>
          </a:p>
        </p:txBody>
      </p:sp>
      <p:sp>
        <p:nvSpPr>
          <p:cNvPr id="7" name="object 13">
            <a:extLst>
              <a:ext uri="{FF2B5EF4-FFF2-40B4-BE49-F238E27FC236}">
                <a16:creationId xmlns:a16="http://schemas.microsoft.com/office/drawing/2014/main" id="{EBB28C29-7660-5C1B-06E1-9EEB47DB83AC}"/>
              </a:ext>
            </a:extLst>
          </p:cNvPr>
          <p:cNvSpPr/>
          <p:nvPr/>
        </p:nvSpPr>
        <p:spPr>
          <a:xfrm>
            <a:off x="315747" y="131293"/>
            <a:ext cx="513258" cy="506273"/>
          </a:xfrm>
          <a:prstGeom prst="rect">
            <a:avLst/>
          </a:prstGeom>
          <a:blipFill>
            <a:blip r:embed="rId4"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89433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7457" y="257427"/>
            <a:ext cx="3924935" cy="394980"/>
          </a:xfrm>
          <a:prstGeom prst="rect">
            <a:avLst/>
          </a:prstGeom>
        </p:spPr>
        <p:txBody>
          <a:bodyPr vert="horz" wrap="square" lIns="0" tIns="12700" rIns="0" bIns="0" rtlCol="0">
            <a:spAutoFit/>
          </a:bodyPr>
          <a:lstStyle/>
          <a:p>
            <a:pPr marL="12700">
              <a:lnSpc>
                <a:spcPct val="100000"/>
              </a:lnSpc>
              <a:spcBef>
                <a:spcPts val="100"/>
              </a:spcBef>
            </a:pPr>
            <a:r>
              <a:rPr sz="2400" b="1" spc="-110" dirty="0">
                <a:solidFill>
                  <a:srgbClr val="0070C0"/>
                </a:solidFill>
                <a:latin typeface="Calibri" panose="020F0502020204030204" pitchFamily="34" charset="0"/>
                <a:ea typeface="Calibri" panose="020F0502020204030204" pitchFamily="34" charset="0"/>
                <a:cs typeface="Calibri" panose="020F0502020204030204" pitchFamily="34" charset="0"/>
              </a:rPr>
              <a:t>Correlation</a:t>
            </a:r>
            <a:r>
              <a:rPr sz="2400" b="1" spc="-225" dirty="0">
                <a:solidFill>
                  <a:srgbClr val="0070C0"/>
                </a:solidFill>
                <a:latin typeface="Calibri" panose="020F0502020204030204" pitchFamily="34" charset="0"/>
                <a:ea typeface="Calibri" panose="020F0502020204030204" pitchFamily="34" charset="0"/>
                <a:cs typeface="Calibri" panose="020F0502020204030204" pitchFamily="34" charset="0"/>
              </a:rPr>
              <a:t> </a:t>
            </a:r>
            <a:r>
              <a:rPr sz="2400" b="1" spc="-90" dirty="0">
                <a:solidFill>
                  <a:srgbClr val="0070C0"/>
                </a:solidFill>
                <a:latin typeface="Calibri" panose="020F0502020204030204" pitchFamily="34" charset="0"/>
                <a:ea typeface="Calibri" panose="020F0502020204030204" pitchFamily="34" charset="0"/>
                <a:cs typeface="Calibri" panose="020F0502020204030204" pitchFamily="34" charset="0"/>
              </a:rPr>
              <a:t>Heatmap</a:t>
            </a:r>
            <a:endParaRPr sz="2400" b="1" dirty="0">
              <a:solidFill>
                <a:srgbClr val="0070C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object 3"/>
          <p:cNvSpPr txBox="1"/>
          <p:nvPr/>
        </p:nvSpPr>
        <p:spPr>
          <a:xfrm>
            <a:off x="384724" y="1175208"/>
            <a:ext cx="3877310" cy="3549433"/>
          </a:xfrm>
          <a:prstGeom prst="rect">
            <a:avLst/>
          </a:prstGeom>
        </p:spPr>
        <p:txBody>
          <a:bodyPr vert="horz" wrap="square" lIns="0" tIns="12700" rIns="0" bIns="0" rtlCol="0">
            <a:spAutoFit/>
          </a:bodyPr>
          <a:lstStyle/>
          <a:p>
            <a:pPr marL="469265" marR="5080" indent="-457200" algn="just">
              <a:lnSpc>
                <a:spcPct val="114999"/>
              </a:lnSpc>
              <a:spcBef>
                <a:spcPts val="100"/>
              </a:spcBef>
            </a:pPr>
            <a:r>
              <a:rPr lang="en-US" sz="1800" dirty="0">
                <a:solidFill>
                  <a:srgbClr val="124F5B"/>
                </a:solidFill>
                <a:latin typeface="Calibri" panose="020F0502020204030204" pitchFamily="34" charset="0"/>
                <a:ea typeface="Calibri" panose="020F0502020204030204" pitchFamily="34" charset="0"/>
                <a:cs typeface="Calibri" panose="020F0502020204030204" pitchFamily="34" charset="0"/>
              </a:rPr>
              <a:t>✔ </a:t>
            </a: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rPr>
              <a:t>A robust positive correlation exists between the number of reviews and the installations.</a:t>
            </a:r>
          </a:p>
          <a:p>
            <a:pPr marL="469265" marR="5080" indent="-457200" algn="just">
              <a:lnSpc>
                <a:spcPct val="114999"/>
              </a:lnSpc>
              <a:spcBef>
                <a:spcPts val="100"/>
              </a:spcBef>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rPr>
              <a:t>✔ The Price exhibits a minor negative correlation with the Rating, Reviews, and Installs.</a:t>
            </a:r>
          </a:p>
          <a:p>
            <a:pPr marL="469265" marR="5080" indent="-457200" algn="just">
              <a:lnSpc>
                <a:spcPct val="114999"/>
              </a:lnSpc>
              <a:spcBef>
                <a:spcPts val="100"/>
              </a:spcBef>
            </a:pPr>
            <a:r>
              <a:rPr lang="en-US" sz="1800" dirty="0">
                <a:solidFill>
                  <a:schemeClr val="accent2"/>
                </a:solidFill>
                <a:latin typeface="Calibri" panose="020F0502020204030204" pitchFamily="34" charset="0"/>
                <a:ea typeface="Calibri" panose="020F0502020204030204" pitchFamily="34" charset="0"/>
                <a:cs typeface="Calibri" panose="020F0502020204030204" pitchFamily="34" charset="0"/>
              </a:rPr>
              <a:t>✔ The Rating demonstrates a modest positive correlation with the Installs and Reviews.</a:t>
            </a:r>
          </a:p>
          <a:p>
            <a:pPr marL="469265" marR="5080" indent="-457200" algn="just">
              <a:lnSpc>
                <a:spcPct val="114999"/>
              </a:lnSpc>
              <a:spcBef>
                <a:spcPts val="100"/>
              </a:spcBef>
            </a:pPr>
            <a:endParaRPr lang="en-US" sz="1800" dirty="0">
              <a:solidFill>
                <a:srgbClr val="124F5B"/>
              </a:solidFill>
              <a:latin typeface="Calibri" panose="020F0502020204030204" pitchFamily="34" charset="0"/>
              <a:ea typeface="Calibri" panose="020F0502020204030204" pitchFamily="34" charset="0"/>
              <a:cs typeface="Calibri" panose="020F0502020204030204" pitchFamily="34" charset="0"/>
            </a:endParaRPr>
          </a:p>
          <a:p>
            <a:pPr marL="469265" marR="5080" indent="-457200" algn="just">
              <a:lnSpc>
                <a:spcPct val="114999"/>
              </a:lnSpc>
              <a:spcBef>
                <a:spcPts val="100"/>
              </a:spcBef>
            </a:pPr>
            <a:endParaRPr lang="en-US" sz="1800" spc="-135" dirty="0">
              <a:solidFill>
                <a:srgbClr val="124F5B"/>
              </a:solidFill>
              <a:latin typeface="Calibri" panose="020F0502020204030204" pitchFamily="34" charset="0"/>
              <a:ea typeface="Calibri" panose="020F0502020204030204" pitchFamily="34" charset="0"/>
              <a:cs typeface="Calibri" panose="020F0502020204030204" pitchFamily="34" charset="0"/>
            </a:endParaRPr>
          </a:p>
        </p:txBody>
      </p:sp>
      <p:sp>
        <p:nvSpPr>
          <p:cNvPr id="7" name="object 7"/>
          <p:cNvSpPr/>
          <p:nvPr/>
        </p:nvSpPr>
        <p:spPr>
          <a:xfrm>
            <a:off x="4651123" y="1134472"/>
            <a:ext cx="4043735" cy="3128387"/>
          </a:xfrm>
          <a:prstGeom prst="rect">
            <a:avLst/>
          </a:prstGeom>
          <a:blipFill>
            <a:blip r:embed="rId2"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8" name="object 13">
            <a:extLst>
              <a:ext uri="{FF2B5EF4-FFF2-40B4-BE49-F238E27FC236}">
                <a16:creationId xmlns:a16="http://schemas.microsoft.com/office/drawing/2014/main" id="{B37C2C76-ED0B-56EE-57E9-AB58F8B4BE07}"/>
              </a:ext>
            </a:extLst>
          </p:cNvPr>
          <p:cNvSpPr/>
          <p:nvPr/>
        </p:nvSpPr>
        <p:spPr>
          <a:xfrm>
            <a:off x="384724" y="224058"/>
            <a:ext cx="513258" cy="506273"/>
          </a:xfrm>
          <a:prstGeom prst="rect">
            <a:avLst/>
          </a:prstGeom>
          <a:blipFill>
            <a:blip r:embed="rId3"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10" name="object 7">
            <a:extLst>
              <a:ext uri="{FF2B5EF4-FFF2-40B4-BE49-F238E27FC236}">
                <a16:creationId xmlns:a16="http://schemas.microsoft.com/office/drawing/2014/main" id="{1969DF3D-6A6B-1651-6168-7CCE78F16A62}"/>
              </a:ext>
            </a:extLst>
          </p:cNvPr>
          <p:cNvSpPr/>
          <p:nvPr/>
        </p:nvSpPr>
        <p:spPr>
          <a:xfrm>
            <a:off x="245533" y="1134472"/>
            <a:ext cx="4175143" cy="322119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E8ECF1-DD1F-AC37-9B8A-D452A4D452A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252053" y="1064997"/>
            <a:ext cx="4153113" cy="3714941"/>
          </a:xfrm>
          <a:prstGeom prst="rect">
            <a:avLst/>
          </a:prstGeom>
        </p:spPr>
      </p:pic>
      <p:sp>
        <p:nvSpPr>
          <p:cNvPr id="7" name="TextBox 6">
            <a:extLst>
              <a:ext uri="{FF2B5EF4-FFF2-40B4-BE49-F238E27FC236}">
                <a16:creationId xmlns:a16="http://schemas.microsoft.com/office/drawing/2014/main"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Calibri" panose="020F0502020204030204" pitchFamily="34" charset="0"/>
              </a:rPr>
              <a:t>Percentage of Paid apps v/s Free apps</a:t>
            </a:r>
            <a:endParaRPr kumimoji="0" lang="en-US" altLang="en-US" sz="2400"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617DD83-7E43-F9E9-1D70-8B4A46F997CC}"/>
              </a:ext>
            </a:extLst>
          </p:cNvPr>
          <p:cNvSpPr txBox="1"/>
          <p:nvPr/>
        </p:nvSpPr>
        <p:spPr>
          <a:xfrm>
            <a:off x="280977" y="1230649"/>
            <a:ext cx="3087576" cy="1323439"/>
          </a:xfrm>
          <a:prstGeom prst="rect">
            <a:avLst/>
          </a:prstGeom>
          <a:noFill/>
        </p:spPr>
        <p:txBody>
          <a:bodyPr wrap="square">
            <a:spAutoFit/>
          </a:bodyPr>
          <a:lstStyle/>
          <a:p>
            <a:pPr marL="91440" marR="84455" algn="just">
              <a:lnSpc>
                <a:spcPct val="100000"/>
              </a:lnSpc>
            </a:pPr>
            <a:r>
              <a:rPr lang="en-US" sz="16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Our findings indicate that 92.20% of apps within the Play Store are offered at no cost, with a mere 7.80% being paid applications.</a:t>
            </a:r>
            <a:endParaRPr lang="en-US" sz="16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pic>
        <p:nvPicPr>
          <p:cNvPr id="11" name="object 5">
            <a:extLst>
              <a:ext uri="{FF2B5EF4-FFF2-40B4-BE49-F238E27FC236}">
                <a16:creationId xmlns:a16="http://schemas.microsoft.com/office/drawing/2014/main" id="{8B42D474-0323-E214-3063-04B1DFE87672}"/>
              </a:ext>
            </a:extLst>
          </p:cNvPr>
          <p:cNvPicPr/>
          <p:nvPr/>
        </p:nvPicPr>
        <p: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376941" y="2571750"/>
            <a:ext cx="2991612" cy="2170174"/>
          </a:xfrm>
          <a:prstGeom prst="rect">
            <a:avLst/>
          </a:prstGeom>
        </p:spPr>
      </p:pic>
      <p:sp>
        <p:nvSpPr>
          <p:cNvPr id="12" name="object 13">
            <a:extLst>
              <a:ext uri="{FF2B5EF4-FFF2-40B4-BE49-F238E27FC236}">
                <a16:creationId xmlns:a16="http://schemas.microsoft.com/office/drawing/2014/main" id="{BB606D48-4CA2-6EBF-22DA-B849D15B78AC}"/>
              </a:ext>
            </a:extLst>
          </p:cNvPr>
          <p:cNvSpPr/>
          <p:nvPr/>
        </p:nvSpPr>
        <p:spPr>
          <a:xfrm>
            <a:off x="541034" y="273189"/>
            <a:ext cx="513258" cy="506273"/>
          </a:xfrm>
          <a:prstGeom prst="rect">
            <a:avLst/>
          </a:prstGeom>
          <a:blipFill>
            <a:blip r:embed="rId6"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7194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8BCB4C-AC9F-AB9C-34C5-A9DDD401E1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665531" y="913937"/>
            <a:ext cx="5289822" cy="3759393"/>
          </a:xfrm>
          <a:prstGeom prst="rect">
            <a:avLst/>
          </a:prstGeom>
        </p:spPr>
      </p:pic>
      <p:sp>
        <p:nvSpPr>
          <p:cNvPr id="7" name="TextBox 6">
            <a:extLst>
              <a:ext uri="{FF2B5EF4-FFF2-40B4-BE49-F238E27FC236}">
                <a16:creationId xmlns:a16="http://schemas.microsoft.com/office/drawing/2014/main" id="{DE3734B8-5FB3-0571-6813-D9AFCFC25E8E}"/>
              </a:ext>
            </a:extLst>
          </p:cNvPr>
          <p:cNvSpPr txBox="1"/>
          <p:nvPr/>
        </p:nvSpPr>
        <p:spPr>
          <a:xfrm>
            <a:off x="1086142" y="358627"/>
            <a:ext cx="4572000" cy="461665"/>
          </a:xfrm>
          <a:prstGeom prst="rect">
            <a:avLst/>
          </a:prstGeom>
          <a:noFill/>
        </p:spPr>
        <p:txBody>
          <a:bodyPr wrap="square">
            <a:spAutoFit/>
          </a:bodyPr>
          <a:lstStyle/>
          <a:p>
            <a:r>
              <a:rPr lang="en-IN" sz="2400" b="1" spc="-75" dirty="0">
                <a:solidFill>
                  <a:srgbClr val="0070C0"/>
                </a:solidFill>
                <a:latin typeface="Calibri" panose="020F0502020204030204" pitchFamily="34" charset="0"/>
                <a:ea typeface="Calibri" panose="020F0502020204030204" pitchFamily="34" charset="0"/>
                <a:cs typeface="Calibri" panose="020F0502020204030204" pitchFamily="34" charset="0"/>
              </a:rPr>
              <a:t>Content</a:t>
            </a:r>
            <a:r>
              <a:rPr lang="en-IN" sz="2400" b="1" spc="-335" dirty="0">
                <a:solidFill>
                  <a:srgbClr val="0070C0"/>
                </a:solidFill>
                <a:latin typeface="Calibri" panose="020F0502020204030204" pitchFamily="34" charset="0"/>
                <a:ea typeface="Calibri" panose="020F0502020204030204" pitchFamily="34" charset="0"/>
                <a:cs typeface="Calibri" panose="020F0502020204030204" pitchFamily="34" charset="0"/>
              </a:rPr>
              <a:t>  </a:t>
            </a:r>
            <a:r>
              <a:rPr lang="en-IN" sz="2400" b="1" spc="-85" dirty="0">
                <a:solidFill>
                  <a:srgbClr val="0070C0"/>
                </a:solidFill>
                <a:latin typeface="Calibri" panose="020F0502020204030204" pitchFamily="34" charset="0"/>
                <a:ea typeface="Calibri" panose="020F0502020204030204" pitchFamily="34" charset="0"/>
                <a:cs typeface="Calibri" panose="020F0502020204030204" pitchFamily="34" charset="0"/>
              </a:rPr>
              <a:t>Rating</a:t>
            </a:r>
            <a:endParaRPr lang="en-IN" sz="2400" b="1" dirty="0">
              <a:solidFill>
                <a:srgbClr val="0070C0"/>
              </a:solidFill>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36DCEB8A-994A-135B-3C28-C87EA6E715E4}"/>
              </a:ext>
            </a:extLst>
          </p:cNvPr>
          <p:cNvSpPr txBox="1"/>
          <p:nvPr/>
        </p:nvSpPr>
        <p:spPr>
          <a:xfrm>
            <a:off x="381682" y="1171366"/>
            <a:ext cx="2990460" cy="2800767"/>
          </a:xfrm>
          <a:prstGeom prst="rect">
            <a:avLst/>
          </a:prstGeom>
          <a:noFill/>
        </p:spPr>
        <p:txBody>
          <a:bodyPr wrap="square">
            <a:spAutoFit/>
          </a:bodyPr>
          <a:lstStyle/>
          <a:p>
            <a:pPr algn="just"/>
            <a:r>
              <a:rPr lang="en-US" sz="1600" dirty="0">
                <a:solidFill>
                  <a:schemeClr val="accent2"/>
                </a:solidFill>
                <a:latin typeface="Calibri" panose="020F0502020204030204" pitchFamily="34" charset="0"/>
                <a:ea typeface="Calibri" panose="020F0502020204030204" pitchFamily="34" charset="0"/>
                <a:cs typeface="Calibri" panose="020F0502020204030204" pitchFamily="34" charset="0"/>
              </a:rPr>
              <a:t>Based on the provided plot, it's evident that the "Everyone" category has the largest count of apps.</a:t>
            </a:r>
          </a:p>
          <a:p>
            <a:pPr algn="just"/>
            <a:endParaRPr lang="en-US" sz="16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algn="just"/>
            <a:r>
              <a:rPr lang="en-US" sz="1600" dirty="0">
                <a:solidFill>
                  <a:schemeClr val="accent2"/>
                </a:solidFill>
                <a:latin typeface="Calibri" panose="020F0502020204030204" pitchFamily="34" charset="0"/>
                <a:ea typeface="Calibri" panose="020F0502020204030204" pitchFamily="34" charset="0"/>
                <a:cs typeface="Calibri" panose="020F0502020204030204" pitchFamily="34" charset="0"/>
              </a:rPr>
              <a:t>The Play Store hosts a significant majority of apps (81.80%) that are accessible to users of all age groups, while the remaining apps come with varying age restrictions.</a:t>
            </a:r>
            <a:endParaRPr lang="en-IN" sz="16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object 13">
            <a:extLst>
              <a:ext uri="{FF2B5EF4-FFF2-40B4-BE49-F238E27FC236}">
                <a16:creationId xmlns:a16="http://schemas.microsoft.com/office/drawing/2014/main" id="{D0E916F3-825F-956B-B73F-24DCFA1A32D5}"/>
              </a:ext>
            </a:extLst>
          </p:cNvPr>
          <p:cNvSpPr/>
          <p:nvPr/>
        </p:nvSpPr>
        <p:spPr>
          <a:xfrm>
            <a:off x="381682" y="358627"/>
            <a:ext cx="513258" cy="506273"/>
          </a:xfrm>
          <a:prstGeom prst="rect">
            <a:avLst/>
          </a:prstGeom>
          <a:blipFill>
            <a:blip r:embed="rId5"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263519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0B085-6C59-2944-907B-6CB4D252E0B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59258"/>
            <a:ext cx="9144000" cy="4384242"/>
          </a:xfrm>
          <a:prstGeom prst="rect">
            <a:avLst/>
          </a:prstGeom>
        </p:spPr>
      </p:pic>
      <p:sp>
        <p:nvSpPr>
          <p:cNvPr id="6" name="TextBox 5">
            <a:extLst>
              <a:ext uri="{FF2B5EF4-FFF2-40B4-BE49-F238E27FC236}">
                <a16:creationId xmlns:a16="http://schemas.microsoft.com/office/drawing/2014/main" id="{B5161161-9D9C-0436-2103-2F189980DCEB}"/>
              </a:ext>
            </a:extLst>
          </p:cNvPr>
          <p:cNvSpPr txBox="1"/>
          <p:nvPr/>
        </p:nvSpPr>
        <p:spPr>
          <a:xfrm>
            <a:off x="960989" y="179325"/>
            <a:ext cx="666584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rgbClr val="0070C0"/>
                </a:solidFill>
                <a:latin typeface="Calibri" panose="020F0502020204030204" pitchFamily="34" charset="0"/>
                <a:ea typeface="Calibri" panose="020F0502020204030204" pitchFamily="34" charset="0"/>
                <a:cs typeface="Calibri" panose="020F0502020204030204" pitchFamily="34" charset="0"/>
              </a:rPr>
              <a:t>Count</a:t>
            </a:r>
            <a:r>
              <a:rPr lang="en-US" sz="2400"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 of Applications in each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 name="object 13">
            <a:extLst>
              <a:ext uri="{FF2B5EF4-FFF2-40B4-BE49-F238E27FC236}">
                <a16:creationId xmlns:a16="http://schemas.microsoft.com/office/drawing/2014/main" id="{42D8DEAD-A515-B82F-FE2B-51059B28C9E6}"/>
              </a:ext>
            </a:extLst>
          </p:cNvPr>
          <p:cNvSpPr/>
          <p:nvPr/>
        </p:nvSpPr>
        <p:spPr>
          <a:xfrm>
            <a:off x="362560" y="179325"/>
            <a:ext cx="513258" cy="506273"/>
          </a:xfrm>
          <a:prstGeom prst="rect">
            <a:avLst/>
          </a:prstGeom>
          <a:blipFill>
            <a:blip r:embed="rId4"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9" name="object 7">
            <a:extLst>
              <a:ext uri="{FF2B5EF4-FFF2-40B4-BE49-F238E27FC236}">
                <a16:creationId xmlns:a16="http://schemas.microsoft.com/office/drawing/2014/main" id="{45C8AD2C-F27D-811F-1C2F-A81633C41DAB}"/>
              </a:ext>
            </a:extLst>
          </p:cNvPr>
          <p:cNvSpPr/>
          <p:nvPr/>
        </p:nvSpPr>
        <p:spPr>
          <a:xfrm>
            <a:off x="4876801" y="2219739"/>
            <a:ext cx="3836503" cy="164989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10" name="object 8">
            <a:extLst>
              <a:ext uri="{FF2B5EF4-FFF2-40B4-BE49-F238E27FC236}">
                <a16:creationId xmlns:a16="http://schemas.microsoft.com/office/drawing/2014/main" id="{81B9A19B-2517-DF8F-BE5F-E4A920104C17}"/>
              </a:ext>
            </a:extLst>
          </p:cNvPr>
          <p:cNvSpPr txBox="1"/>
          <p:nvPr/>
        </p:nvSpPr>
        <p:spPr>
          <a:xfrm flipH="1">
            <a:off x="4987378" y="2355821"/>
            <a:ext cx="3633247" cy="997068"/>
          </a:xfrm>
          <a:prstGeom prst="rect">
            <a:avLst/>
          </a:prstGeom>
        </p:spPr>
        <p:txBody>
          <a:bodyPr vert="horz" wrap="square" lIns="0" tIns="12065" rIns="0" bIns="0" rtlCol="0">
            <a:spAutoFit/>
          </a:bodyPr>
          <a:lstStyle/>
          <a:p>
            <a:pPr algn="just">
              <a:lnSpc>
                <a:spcPct val="100000"/>
              </a:lnSpc>
              <a:spcBef>
                <a:spcPts val="95"/>
              </a:spcBef>
            </a:pPr>
            <a:r>
              <a:rPr sz="1600" b="1" dirty="0">
                <a:solidFill>
                  <a:schemeClr val="accent2"/>
                </a:solidFill>
                <a:latin typeface="Calibri" panose="020F0502020204030204" pitchFamily="34" charset="0"/>
                <a:ea typeface="Calibri" panose="020F0502020204030204" pitchFamily="34" charset="0"/>
                <a:cs typeface="Calibri" panose="020F0502020204030204" pitchFamily="34" charset="0"/>
              </a:rPr>
              <a:t>Family</a:t>
            </a:r>
            <a:r>
              <a:rPr sz="1600" b="1" spc="6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6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and</a:t>
            </a:r>
            <a:r>
              <a:rPr sz="1600" b="1" spc="9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6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Game</a:t>
            </a:r>
            <a:r>
              <a:rPr sz="1600" b="1" spc="7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600" spc="-5" dirty="0">
                <a:solidFill>
                  <a:schemeClr val="accent2"/>
                </a:solidFill>
                <a:latin typeface="Calibri" panose="020F0502020204030204" pitchFamily="34" charset="0"/>
                <a:ea typeface="Calibri" panose="020F0502020204030204" pitchFamily="34" charset="0"/>
                <a:cs typeface="Calibri" panose="020F0502020204030204" pitchFamily="34" charset="0"/>
              </a:rPr>
              <a:t>apps</a:t>
            </a:r>
            <a:r>
              <a:rPr sz="1600" spc="9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600" spc="-5" dirty="0">
                <a:solidFill>
                  <a:schemeClr val="accent2"/>
                </a:solidFill>
                <a:latin typeface="Calibri" panose="020F0502020204030204" pitchFamily="34" charset="0"/>
                <a:ea typeface="Calibri" panose="020F0502020204030204" pitchFamily="34" charset="0"/>
                <a:cs typeface="Calibri" panose="020F0502020204030204" pitchFamily="34" charset="0"/>
              </a:rPr>
              <a:t>have</a:t>
            </a:r>
            <a:r>
              <a:rPr sz="1600" spc="8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600" dirty="0">
                <a:solidFill>
                  <a:schemeClr val="accent2"/>
                </a:solidFill>
                <a:latin typeface="Calibri" panose="020F0502020204030204" pitchFamily="34" charset="0"/>
                <a:ea typeface="Calibri" panose="020F0502020204030204" pitchFamily="34" charset="0"/>
                <a:cs typeface="Calibri" panose="020F0502020204030204" pitchFamily="34" charset="0"/>
              </a:rPr>
              <a:t>the</a:t>
            </a:r>
          </a:p>
          <a:p>
            <a:pPr algn="just">
              <a:lnSpc>
                <a:spcPct val="100000"/>
              </a:lnSpc>
              <a:spcBef>
                <a:spcPts val="5"/>
              </a:spcBef>
              <a:tabLst>
                <a:tab pos="1028700" algn="l"/>
              </a:tabLst>
            </a:pPr>
            <a:r>
              <a:rPr sz="1600" spc="-5" dirty="0">
                <a:solidFill>
                  <a:schemeClr val="accent2"/>
                </a:solidFill>
                <a:latin typeface="Calibri" panose="020F0502020204030204" pitchFamily="34" charset="0"/>
                <a:ea typeface="Calibri" panose="020F0502020204030204" pitchFamily="34" charset="0"/>
                <a:cs typeface="Calibri" panose="020F0502020204030204" pitchFamily="34" charset="0"/>
              </a:rPr>
              <a:t>highest	market</a:t>
            </a:r>
            <a:r>
              <a:rPr lang="en-IN" sz="1600" spc="-5" dirty="0">
                <a:solidFill>
                  <a:schemeClr val="accent2"/>
                </a:solidFill>
                <a:latin typeface="Calibri" panose="020F0502020204030204" pitchFamily="34" charset="0"/>
                <a:ea typeface="Calibri" panose="020F0502020204030204" pitchFamily="34" charset="0"/>
                <a:cs typeface="Calibri" panose="020F0502020204030204" pitchFamily="34" charset="0"/>
              </a:rPr>
              <a:t> prevalence. Surprising </a:t>
            </a:r>
            <a:r>
              <a:rPr lang="en-IN" sz="16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Tools, Business and Medical</a:t>
            </a:r>
            <a:r>
              <a:rPr lang="en-IN" sz="1600" spc="-5" dirty="0">
                <a:solidFill>
                  <a:schemeClr val="accent2"/>
                </a:solidFill>
                <a:latin typeface="Calibri" panose="020F0502020204030204" pitchFamily="34" charset="0"/>
                <a:ea typeface="Calibri" panose="020F0502020204030204" pitchFamily="34" charset="0"/>
                <a:cs typeface="Calibri" panose="020F0502020204030204" pitchFamily="34" charset="0"/>
              </a:rPr>
              <a:t> apps are also at the Top Count of applications.</a:t>
            </a:r>
            <a:endParaRPr sz="16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28966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35AFC-F138-C3C4-3EFC-45DE481751D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890304"/>
            <a:ext cx="9144000" cy="4063354"/>
          </a:xfrm>
          <a:prstGeom prst="rect">
            <a:avLst/>
          </a:prstGeom>
        </p:spPr>
      </p:pic>
      <p:sp>
        <p:nvSpPr>
          <p:cNvPr id="5" name="TextBox 4">
            <a:extLst>
              <a:ext uri="{FF2B5EF4-FFF2-40B4-BE49-F238E27FC236}">
                <a16:creationId xmlns:a16="http://schemas.microsoft.com/office/drawing/2014/main" id="{27C50634-A1C7-CD1E-6BB3-17CBABC123DD}"/>
              </a:ext>
            </a:extLst>
          </p:cNvPr>
          <p:cNvSpPr txBox="1"/>
          <p:nvPr/>
        </p:nvSpPr>
        <p:spPr>
          <a:xfrm>
            <a:off x="1058778" y="170742"/>
            <a:ext cx="695425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rgbClr val="0070C0"/>
                </a:solidFill>
                <a:latin typeface="Calibri" panose="020F0502020204030204" pitchFamily="34" charset="0"/>
                <a:ea typeface="Calibri" panose="020F0502020204030204" pitchFamily="34" charset="0"/>
                <a:cs typeface="Calibri" panose="020F0502020204030204" pitchFamily="34" charset="0"/>
              </a:rPr>
              <a:t>C</a:t>
            </a:r>
            <a:r>
              <a:rPr lang="en-US" sz="2400"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ategory App's have most number of installs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 name="object 13">
            <a:extLst>
              <a:ext uri="{FF2B5EF4-FFF2-40B4-BE49-F238E27FC236}">
                <a16:creationId xmlns:a16="http://schemas.microsoft.com/office/drawing/2014/main" id="{2DC0F9A9-220B-D279-ECD2-665CC5D8878F}"/>
              </a:ext>
            </a:extLst>
          </p:cNvPr>
          <p:cNvSpPr/>
          <p:nvPr/>
        </p:nvSpPr>
        <p:spPr>
          <a:xfrm>
            <a:off x="545520" y="189842"/>
            <a:ext cx="513258" cy="506273"/>
          </a:xfrm>
          <a:prstGeom prst="rect">
            <a:avLst/>
          </a:prstGeom>
          <a:blipFill>
            <a:blip r:embed="rId4"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9D0C78E-561D-EA94-627D-6E459E754FE5}"/>
              </a:ext>
            </a:extLst>
          </p:cNvPr>
          <p:cNvSpPr txBox="1"/>
          <p:nvPr/>
        </p:nvSpPr>
        <p:spPr>
          <a:xfrm>
            <a:off x="4535904" y="2571750"/>
            <a:ext cx="3619098" cy="1077218"/>
          </a:xfrm>
          <a:prstGeom prst="rect">
            <a:avLst/>
          </a:prstGeom>
          <a:noFill/>
        </p:spPr>
        <p:txBody>
          <a:bodyPr wrap="square">
            <a:spAutoFit/>
          </a:bodyPr>
          <a:lstStyle/>
          <a:p>
            <a:r>
              <a:rPr lang="en-US" sz="1600"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Among the different app categories, the Game, Communication, and Tools categories boast the highest number of installations.</a:t>
            </a:r>
          </a:p>
        </p:txBody>
      </p:sp>
      <p:sp>
        <p:nvSpPr>
          <p:cNvPr id="9" name="object 7">
            <a:extLst>
              <a:ext uri="{FF2B5EF4-FFF2-40B4-BE49-F238E27FC236}">
                <a16:creationId xmlns:a16="http://schemas.microsoft.com/office/drawing/2014/main" id="{7CF8FC03-10FE-5D97-81E7-E1E339BB0E73}"/>
              </a:ext>
            </a:extLst>
          </p:cNvPr>
          <p:cNvSpPr/>
          <p:nvPr/>
        </p:nvSpPr>
        <p:spPr>
          <a:xfrm>
            <a:off x="4555782" y="2518715"/>
            <a:ext cx="3599220" cy="12640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8522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6E7A30-1C9D-677C-1331-136105F4F9FF}"/>
              </a:ext>
            </a:extLst>
          </p:cNvPr>
          <p:cNvSpPr txBox="1"/>
          <p:nvPr/>
        </p:nvSpPr>
        <p:spPr>
          <a:xfrm>
            <a:off x="1099159" y="216518"/>
            <a:ext cx="4572000" cy="830997"/>
          </a:xfrm>
          <a:prstGeom prst="rect">
            <a:avLst/>
          </a:prstGeom>
          <a:noFill/>
        </p:spPr>
        <p:txBody>
          <a:bodyPr wrap="square">
            <a:spAutoFit/>
          </a:bodyPr>
          <a:lstStyle/>
          <a:p>
            <a:pPr eaLnBrk="0" fontAlgn="base" hangingPunct="0">
              <a:spcBef>
                <a:spcPct val="0"/>
              </a:spcBef>
              <a:spcAft>
                <a:spcPct val="0"/>
              </a:spcAft>
              <a:buClrTx/>
            </a:pPr>
            <a:r>
              <a:rPr lang="en-US" sz="2400"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Average rating of the apps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88A9D1D-36B8-960D-D970-193DFB8FE54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34490"/>
            <a:ext cx="9144000" cy="4316245"/>
          </a:xfrm>
          <a:prstGeom prst="rect">
            <a:avLst/>
          </a:prstGeom>
        </p:spPr>
      </p:pic>
      <p:sp>
        <p:nvSpPr>
          <p:cNvPr id="6" name="object 13">
            <a:extLst>
              <a:ext uri="{FF2B5EF4-FFF2-40B4-BE49-F238E27FC236}">
                <a16:creationId xmlns:a16="http://schemas.microsoft.com/office/drawing/2014/main" id="{9344AD40-5B8D-CFBA-7567-6E8EFE7A700C}"/>
              </a:ext>
            </a:extLst>
          </p:cNvPr>
          <p:cNvSpPr/>
          <p:nvPr/>
        </p:nvSpPr>
        <p:spPr>
          <a:xfrm>
            <a:off x="503582" y="216518"/>
            <a:ext cx="502187" cy="506273"/>
          </a:xfrm>
          <a:prstGeom prst="rect">
            <a:avLst/>
          </a:prstGeom>
          <a:blipFill>
            <a:blip r:embed="rId4"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4232840C-FB65-7C3F-271A-540BB27B8DE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1099159" y="1047515"/>
            <a:ext cx="3902445" cy="2115270"/>
          </a:xfrm>
          <a:prstGeom prst="rect">
            <a:avLst/>
          </a:prstGeom>
          <a:ln>
            <a:noFill/>
          </a:ln>
          <a:effectLst>
            <a:outerShdw blurRad="292100" dist="139700" dir="2700000" algn="tl" rotWithShape="0">
              <a:srgbClr val="333333">
                <a:alpha val="65000"/>
              </a:srgbClr>
            </a:outerShdw>
          </a:effectLst>
        </p:spPr>
      </p:pic>
      <p:sp>
        <p:nvSpPr>
          <p:cNvPr id="12" name="object 5">
            <a:extLst>
              <a:ext uri="{FF2B5EF4-FFF2-40B4-BE49-F238E27FC236}">
                <a16:creationId xmlns:a16="http://schemas.microsoft.com/office/drawing/2014/main" id="{75C3C801-AEBD-473B-0367-572E34CA1B76}"/>
              </a:ext>
            </a:extLst>
          </p:cNvPr>
          <p:cNvSpPr txBox="1"/>
          <p:nvPr/>
        </p:nvSpPr>
        <p:spPr>
          <a:xfrm>
            <a:off x="5157788" y="2005336"/>
            <a:ext cx="3734421" cy="1674817"/>
          </a:xfrm>
          <a:prstGeom prst="rect">
            <a:avLst/>
          </a:prstGeom>
        </p:spPr>
        <p:txBody>
          <a:bodyPr vert="horz" wrap="square" lIns="0" tIns="12700" rIns="0" bIns="0" rtlCol="0">
            <a:spAutoFit/>
          </a:bodyPr>
          <a:lstStyle/>
          <a:p>
            <a:pPr marL="469265" marR="9525" indent="-457200">
              <a:lnSpc>
                <a:spcPct val="100000"/>
              </a:lnSpc>
              <a:spcBef>
                <a:spcPts val="100"/>
              </a:spcBef>
              <a:buFont typeface="AoyagiKouzanFontT"/>
              <a:buChar char="❏"/>
              <a:tabLst>
                <a:tab pos="469265" algn="l"/>
                <a:tab pos="469900" algn="l"/>
                <a:tab pos="1069340" algn="l"/>
                <a:tab pos="2155825" algn="l"/>
                <a:tab pos="2826385" algn="l"/>
                <a:tab pos="3692525" algn="l"/>
              </a:tabLst>
            </a:pPr>
            <a:r>
              <a:rPr sz="1200" dirty="0">
                <a:solidFill>
                  <a:schemeClr val="accent2"/>
                </a:solidFill>
                <a:latin typeface="Calibri" panose="020F0502020204030204" pitchFamily="34" charset="0"/>
                <a:ea typeface="Calibri" panose="020F0502020204030204" pitchFamily="34" charset="0"/>
                <a:cs typeface="Calibri" panose="020F0502020204030204" pitchFamily="34" charset="0"/>
              </a:rPr>
              <a:t>Th</a:t>
            </a:r>
            <a:r>
              <a:rPr sz="1200" spc="10" dirty="0">
                <a:solidFill>
                  <a:schemeClr val="accent2"/>
                </a:solidFill>
                <a:latin typeface="Calibri" panose="020F0502020204030204" pitchFamily="34" charset="0"/>
                <a:ea typeface="Calibri" panose="020F0502020204030204" pitchFamily="34" charset="0"/>
                <a:cs typeface="Calibri" panose="020F0502020204030204" pitchFamily="34" charset="0"/>
              </a:rPr>
              <a:t>e</a:t>
            </a:r>
            <a:r>
              <a:rPr lang="en-US" sz="1200" spc="1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200" spc="-40" dirty="0">
                <a:solidFill>
                  <a:schemeClr val="accent2"/>
                </a:solidFill>
                <a:latin typeface="Calibri" panose="020F0502020204030204" pitchFamily="34" charset="0"/>
                <a:ea typeface="Calibri" panose="020F0502020204030204" pitchFamily="34" charset="0"/>
                <a:cs typeface="Calibri" panose="020F0502020204030204" pitchFamily="34" charset="0"/>
              </a:rPr>
              <a:t>a</a:t>
            </a:r>
            <a:r>
              <a:rPr sz="1200" spc="-120" dirty="0">
                <a:solidFill>
                  <a:schemeClr val="accent2"/>
                </a:solidFill>
                <a:latin typeface="Calibri" panose="020F0502020204030204" pitchFamily="34" charset="0"/>
                <a:ea typeface="Calibri" panose="020F0502020204030204" pitchFamily="34" charset="0"/>
                <a:cs typeface="Calibri" panose="020F0502020204030204" pitchFamily="34" charset="0"/>
              </a:rPr>
              <a:t>v</a:t>
            </a:r>
            <a:r>
              <a:rPr sz="12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e</a:t>
            </a:r>
            <a:r>
              <a:rPr sz="12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r</a:t>
            </a:r>
            <a:r>
              <a:rPr sz="12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a</a:t>
            </a:r>
            <a:r>
              <a:rPr sz="1200" spc="60" dirty="0">
                <a:solidFill>
                  <a:schemeClr val="accent2"/>
                </a:solidFill>
                <a:latin typeface="Calibri" panose="020F0502020204030204" pitchFamily="34" charset="0"/>
                <a:ea typeface="Calibri" panose="020F0502020204030204" pitchFamily="34" charset="0"/>
                <a:cs typeface="Calibri" panose="020F0502020204030204" pitchFamily="34" charset="0"/>
              </a:rPr>
              <a:t>ge</a:t>
            </a:r>
            <a:r>
              <a:rPr lang="en-US" sz="1200" spc="6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200" spc="-5" dirty="0">
                <a:solidFill>
                  <a:schemeClr val="accent2"/>
                </a:solidFill>
                <a:latin typeface="Calibri" panose="020F0502020204030204" pitchFamily="34" charset="0"/>
                <a:ea typeface="Calibri" panose="020F0502020204030204" pitchFamily="34" charset="0"/>
                <a:cs typeface="Calibri" panose="020F0502020204030204" pitchFamily="34" charset="0"/>
              </a:rPr>
              <a:t>user</a:t>
            </a:r>
            <a:r>
              <a:rPr lang="en-US" sz="1200" spc="-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200" spc="-65" dirty="0">
                <a:solidFill>
                  <a:schemeClr val="accent2"/>
                </a:solidFill>
                <a:latin typeface="Calibri" panose="020F0502020204030204" pitchFamily="34" charset="0"/>
                <a:ea typeface="Calibri" panose="020F0502020204030204" pitchFamily="34" charset="0"/>
                <a:cs typeface="Calibri" panose="020F0502020204030204" pitchFamily="34" charset="0"/>
              </a:rPr>
              <a:t>r</a:t>
            </a:r>
            <a:r>
              <a:rPr sz="1200" spc="15" dirty="0">
                <a:solidFill>
                  <a:schemeClr val="accent2"/>
                </a:solidFill>
                <a:latin typeface="Calibri" panose="020F0502020204030204" pitchFamily="34" charset="0"/>
                <a:ea typeface="Calibri" panose="020F0502020204030204" pitchFamily="34" charset="0"/>
                <a:cs typeface="Calibri" panose="020F0502020204030204" pitchFamily="34" charset="0"/>
              </a:rPr>
              <a:t>atin</a:t>
            </a:r>
            <a:r>
              <a:rPr sz="1200" spc="110" dirty="0">
                <a:solidFill>
                  <a:schemeClr val="accent2"/>
                </a:solidFill>
                <a:latin typeface="Calibri" panose="020F0502020204030204" pitchFamily="34" charset="0"/>
                <a:ea typeface="Calibri" panose="020F0502020204030204" pitchFamily="34" charset="0"/>
                <a:cs typeface="Calibri" panose="020F0502020204030204" pitchFamily="34" charset="0"/>
              </a:rPr>
              <a:t>g</a:t>
            </a:r>
            <a:r>
              <a:rPr lang="en-US" sz="1200" spc="11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2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is  </a:t>
            </a:r>
            <a:r>
              <a:rPr sz="1200" spc="25" dirty="0">
                <a:solidFill>
                  <a:schemeClr val="accent2"/>
                </a:solidFill>
                <a:latin typeface="Calibri" panose="020F0502020204030204" pitchFamily="34" charset="0"/>
                <a:ea typeface="Calibri" panose="020F0502020204030204" pitchFamily="34" charset="0"/>
                <a:cs typeface="Calibri" panose="020F0502020204030204" pitchFamily="34" charset="0"/>
              </a:rPr>
              <a:t>divided</a:t>
            </a:r>
            <a:r>
              <a:rPr sz="1200" spc="-17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2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into</a:t>
            </a:r>
            <a:r>
              <a:rPr sz="12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200" spc="45" dirty="0">
                <a:solidFill>
                  <a:schemeClr val="accent2"/>
                </a:solidFill>
                <a:latin typeface="Calibri" panose="020F0502020204030204" pitchFamily="34" charset="0"/>
                <a:ea typeface="Calibri" panose="020F0502020204030204" pitchFamily="34" charset="0"/>
                <a:cs typeface="Calibri" panose="020F0502020204030204" pitchFamily="34" charset="0"/>
              </a:rPr>
              <a:t>4</a:t>
            </a:r>
            <a:r>
              <a:rPr sz="12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2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categories:</a:t>
            </a:r>
            <a:endParaRPr sz="12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469900" lvl="1" indent="-367030">
              <a:lnSpc>
                <a:spcPct val="100000"/>
              </a:lnSpc>
              <a:buFont typeface="Arial"/>
              <a:buChar char="●"/>
              <a:tabLst>
                <a:tab pos="469265" algn="l"/>
                <a:tab pos="469900" algn="l"/>
              </a:tabLst>
            </a:pPr>
            <a:r>
              <a:rPr sz="12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Rating:</a:t>
            </a:r>
            <a:r>
              <a:rPr sz="1200" spc="-17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200" spc="-65" dirty="0">
                <a:solidFill>
                  <a:schemeClr val="accent2"/>
                </a:solidFill>
                <a:latin typeface="Calibri" panose="020F0502020204030204" pitchFamily="34" charset="0"/>
                <a:ea typeface="Calibri" panose="020F0502020204030204" pitchFamily="34" charset="0"/>
                <a:cs typeface="Calibri" panose="020F0502020204030204" pitchFamily="34" charset="0"/>
              </a:rPr>
              <a:t>4-5</a:t>
            </a:r>
            <a:r>
              <a:rPr sz="1200" spc="-17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200" dirty="0">
                <a:solidFill>
                  <a:schemeClr val="accent2"/>
                </a:solidFill>
                <a:latin typeface="Calibri" panose="020F0502020204030204" pitchFamily="34" charset="0"/>
                <a:ea typeface="Calibri" panose="020F0502020204030204" pitchFamily="34" charset="0"/>
                <a:cs typeface="Calibri" panose="020F0502020204030204" pitchFamily="34" charset="0"/>
              </a:rPr>
              <a:t>⇒</a:t>
            </a:r>
            <a:r>
              <a:rPr sz="1200" spc="-43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200" spc="-15" dirty="0">
                <a:solidFill>
                  <a:schemeClr val="accent2"/>
                </a:solidFill>
                <a:latin typeface="Calibri" panose="020F0502020204030204" pitchFamily="34" charset="0"/>
                <a:ea typeface="Calibri" panose="020F0502020204030204" pitchFamily="34" charset="0"/>
                <a:cs typeface="Calibri" panose="020F0502020204030204" pitchFamily="34" charset="0"/>
              </a:rPr>
              <a:t>Top</a:t>
            </a:r>
            <a:r>
              <a:rPr sz="1200" spc="-17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2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Rated</a:t>
            </a:r>
            <a:endParaRPr sz="12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469900" lvl="1" indent="-367030">
              <a:lnSpc>
                <a:spcPct val="100000"/>
              </a:lnSpc>
              <a:buFont typeface="Arial"/>
              <a:buChar char="●"/>
              <a:tabLst>
                <a:tab pos="469265" algn="l"/>
                <a:tab pos="469900" algn="l"/>
              </a:tabLst>
            </a:pPr>
            <a:r>
              <a:rPr sz="12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Rating:</a:t>
            </a:r>
            <a:r>
              <a:rPr sz="1200" spc="-17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200" spc="-70" dirty="0">
                <a:solidFill>
                  <a:schemeClr val="accent2"/>
                </a:solidFill>
                <a:latin typeface="Calibri" panose="020F0502020204030204" pitchFamily="34" charset="0"/>
                <a:ea typeface="Calibri" panose="020F0502020204030204" pitchFamily="34" charset="0"/>
                <a:cs typeface="Calibri" panose="020F0502020204030204" pitchFamily="34" charset="0"/>
              </a:rPr>
              <a:t>3-4</a:t>
            </a:r>
            <a:r>
              <a:rPr sz="1200" spc="-17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200" dirty="0">
                <a:solidFill>
                  <a:schemeClr val="accent2"/>
                </a:solidFill>
                <a:latin typeface="Calibri" panose="020F0502020204030204" pitchFamily="34" charset="0"/>
                <a:ea typeface="Calibri" panose="020F0502020204030204" pitchFamily="34" charset="0"/>
                <a:cs typeface="Calibri" panose="020F0502020204030204" pitchFamily="34" charset="0"/>
              </a:rPr>
              <a:t>⇒</a:t>
            </a:r>
            <a:r>
              <a:rPr sz="1200" spc="-434"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200" spc="10" dirty="0">
                <a:solidFill>
                  <a:schemeClr val="accent2"/>
                </a:solidFill>
                <a:latin typeface="Calibri" panose="020F0502020204030204" pitchFamily="34" charset="0"/>
                <a:ea typeface="Calibri" panose="020F0502020204030204" pitchFamily="34" charset="0"/>
                <a:cs typeface="Calibri" panose="020F0502020204030204" pitchFamily="34" charset="0"/>
              </a:rPr>
              <a:t>Above</a:t>
            </a:r>
            <a:r>
              <a:rPr sz="1200" spc="-17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200" spc="-10" dirty="0">
                <a:solidFill>
                  <a:schemeClr val="accent2"/>
                </a:solidFill>
                <a:latin typeface="Calibri" panose="020F0502020204030204" pitchFamily="34" charset="0"/>
                <a:ea typeface="Calibri" panose="020F0502020204030204" pitchFamily="34" charset="0"/>
                <a:cs typeface="Calibri" panose="020F0502020204030204" pitchFamily="34" charset="0"/>
              </a:rPr>
              <a:t>Average</a:t>
            </a:r>
            <a:endParaRPr sz="12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469900" lvl="1" indent="-367030">
              <a:lnSpc>
                <a:spcPct val="100000"/>
              </a:lnSpc>
              <a:buFont typeface="Arial"/>
              <a:buChar char="●"/>
              <a:tabLst>
                <a:tab pos="469265" algn="l"/>
                <a:tab pos="469900" algn="l"/>
              </a:tabLst>
            </a:pPr>
            <a:r>
              <a:rPr sz="12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Rating: </a:t>
            </a:r>
            <a:r>
              <a:rPr sz="1200" spc="-145" dirty="0">
                <a:solidFill>
                  <a:schemeClr val="accent2"/>
                </a:solidFill>
                <a:latin typeface="Calibri" panose="020F0502020204030204" pitchFamily="34" charset="0"/>
                <a:ea typeface="Calibri" panose="020F0502020204030204" pitchFamily="34" charset="0"/>
                <a:cs typeface="Calibri" panose="020F0502020204030204" pitchFamily="34" charset="0"/>
              </a:rPr>
              <a:t>2-3 </a:t>
            </a:r>
            <a:r>
              <a:rPr sz="1200" dirty="0">
                <a:solidFill>
                  <a:schemeClr val="accent2"/>
                </a:solidFill>
                <a:latin typeface="Calibri" panose="020F0502020204030204" pitchFamily="34" charset="0"/>
                <a:ea typeface="Calibri" panose="020F0502020204030204" pitchFamily="34" charset="0"/>
                <a:cs typeface="Calibri" panose="020F0502020204030204" pitchFamily="34" charset="0"/>
              </a:rPr>
              <a:t>⇒</a:t>
            </a:r>
            <a:r>
              <a:rPr sz="1200" spc="-59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200" spc="-10" dirty="0">
                <a:solidFill>
                  <a:schemeClr val="accent2"/>
                </a:solidFill>
                <a:latin typeface="Calibri" panose="020F0502020204030204" pitchFamily="34" charset="0"/>
                <a:ea typeface="Calibri" panose="020F0502020204030204" pitchFamily="34" charset="0"/>
                <a:cs typeface="Calibri" panose="020F0502020204030204" pitchFamily="34" charset="0"/>
              </a:rPr>
              <a:t>Average</a:t>
            </a:r>
            <a:endParaRPr sz="12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469900" lvl="1" indent="-367030">
              <a:lnSpc>
                <a:spcPct val="100000"/>
              </a:lnSpc>
              <a:buFont typeface="Arial"/>
              <a:buChar char="●"/>
              <a:tabLst>
                <a:tab pos="469265" algn="l"/>
                <a:tab pos="469900" algn="l"/>
              </a:tabLst>
            </a:pPr>
            <a:r>
              <a:rPr sz="12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Rating: </a:t>
            </a:r>
            <a:r>
              <a:rPr sz="1200" spc="-260" dirty="0">
                <a:solidFill>
                  <a:schemeClr val="accent2"/>
                </a:solidFill>
                <a:latin typeface="Calibri" panose="020F0502020204030204" pitchFamily="34" charset="0"/>
                <a:ea typeface="Calibri" panose="020F0502020204030204" pitchFamily="34" charset="0"/>
                <a:cs typeface="Calibri" panose="020F0502020204030204" pitchFamily="34" charset="0"/>
              </a:rPr>
              <a:t>1-2 </a:t>
            </a:r>
            <a:r>
              <a:rPr sz="1200" dirty="0">
                <a:solidFill>
                  <a:schemeClr val="accent2"/>
                </a:solidFill>
                <a:latin typeface="Calibri" panose="020F0502020204030204" pitchFamily="34" charset="0"/>
                <a:ea typeface="Calibri" panose="020F0502020204030204" pitchFamily="34" charset="0"/>
                <a:cs typeface="Calibri" panose="020F0502020204030204" pitchFamily="34" charset="0"/>
              </a:rPr>
              <a:t>⇒</a:t>
            </a:r>
            <a:r>
              <a:rPr sz="1200" spc="-68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200" spc="45" dirty="0">
                <a:solidFill>
                  <a:schemeClr val="accent2"/>
                </a:solidFill>
                <a:latin typeface="Calibri" panose="020F0502020204030204" pitchFamily="34" charset="0"/>
                <a:ea typeface="Calibri" panose="020F0502020204030204" pitchFamily="34" charset="0"/>
                <a:cs typeface="Calibri" panose="020F0502020204030204" pitchFamily="34" charset="0"/>
              </a:rPr>
              <a:t>Below </a:t>
            </a:r>
            <a:r>
              <a:rPr sz="1200" spc="-10" dirty="0">
                <a:solidFill>
                  <a:schemeClr val="accent2"/>
                </a:solidFill>
                <a:latin typeface="Calibri" panose="020F0502020204030204" pitchFamily="34" charset="0"/>
                <a:ea typeface="Calibri" panose="020F0502020204030204" pitchFamily="34" charset="0"/>
                <a:cs typeface="Calibri" panose="020F0502020204030204" pitchFamily="34" charset="0"/>
              </a:rPr>
              <a:t>Average</a:t>
            </a:r>
            <a:endParaRPr sz="12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469265" marR="5080" indent="-457200" algn="just">
              <a:lnSpc>
                <a:spcPct val="100000"/>
              </a:lnSpc>
              <a:buFont typeface="AoyagiKouzanFontT"/>
              <a:buChar char="❏"/>
              <a:tabLst>
                <a:tab pos="469900" algn="l"/>
              </a:tabLst>
            </a:pPr>
            <a:r>
              <a:rPr sz="1200" spc="5" dirty="0">
                <a:solidFill>
                  <a:schemeClr val="accent2"/>
                </a:solidFill>
                <a:latin typeface="Calibri" panose="020F0502020204030204" pitchFamily="34" charset="0"/>
                <a:ea typeface="Calibri" panose="020F0502020204030204" pitchFamily="34" charset="0"/>
                <a:cs typeface="Calibri" panose="020F0502020204030204" pitchFamily="34" charset="0"/>
              </a:rPr>
              <a:t>The </a:t>
            </a:r>
            <a:r>
              <a:rPr sz="1200" spc="-15" dirty="0">
                <a:solidFill>
                  <a:schemeClr val="accent2"/>
                </a:solidFill>
                <a:latin typeface="Calibri" panose="020F0502020204030204" pitchFamily="34" charset="0"/>
                <a:ea typeface="Calibri" panose="020F0502020204030204" pitchFamily="34" charset="0"/>
                <a:cs typeface="Calibri" panose="020F0502020204030204" pitchFamily="34" charset="0"/>
              </a:rPr>
              <a:t>majority </a:t>
            </a:r>
            <a:r>
              <a:rPr sz="1200" spc="5" dirty="0">
                <a:solidFill>
                  <a:schemeClr val="accent2"/>
                </a:solidFill>
                <a:latin typeface="Calibri" panose="020F0502020204030204" pitchFamily="34" charset="0"/>
                <a:ea typeface="Calibri" panose="020F0502020204030204" pitchFamily="34" charset="0"/>
                <a:cs typeface="Calibri" panose="020F0502020204030204" pitchFamily="34" charset="0"/>
              </a:rPr>
              <a:t>of </a:t>
            </a:r>
            <a:r>
              <a:rPr sz="12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the </a:t>
            </a:r>
            <a:r>
              <a:rPr sz="1200" spc="30" dirty="0">
                <a:solidFill>
                  <a:schemeClr val="accent2"/>
                </a:solidFill>
                <a:latin typeface="Calibri" panose="020F0502020204030204" pitchFamily="34" charset="0"/>
                <a:ea typeface="Calibri" panose="020F0502020204030204" pitchFamily="34" charset="0"/>
                <a:cs typeface="Calibri" panose="020F0502020204030204" pitchFamily="34" charset="0"/>
              </a:rPr>
              <a:t>apps in  </a:t>
            </a:r>
            <a:r>
              <a:rPr sz="12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the </a:t>
            </a:r>
            <a:r>
              <a:rPr sz="1200" spc="15" dirty="0">
                <a:solidFill>
                  <a:schemeClr val="accent2"/>
                </a:solidFill>
                <a:latin typeface="Calibri" panose="020F0502020204030204" pitchFamily="34" charset="0"/>
                <a:ea typeface="Calibri" panose="020F0502020204030204" pitchFamily="34" charset="0"/>
                <a:cs typeface="Calibri" panose="020F0502020204030204" pitchFamily="34" charset="0"/>
              </a:rPr>
              <a:t>Play </a:t>
            </a:r>
            <a:r>
              <a:rPr sz="12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Store </a:t>
            </a:r>
            <a:r>
              <a:rPr sz="1200" spc="-220" dirty="0">
                <a:solidFill>
                  <a:schemeClr val="accent2"/>
                </a:solidFill>
                <a:latin typeface="Calibri" panose="020F0502020204030204" pitchFamily="34" charset="0"/>
                <a:ea typeface="Calibri" panose="020F0502020204030204" pitchFamily="34" charset="0"/>
                <a:cs typeface="Calibri" panose="020F0502020204030204" pitchFamily="34" charset="0"/>
              </a:rPr>
              <a:t>(~80%) </a:t>
            </a:r>
            <a:r>
              <a:rPr sz="1200" spc="-30" dirty="0">
                <a:solidFill>
                  <a:schemeClr val="accent2"/>
                </a:solidFill>
                <a:latin typeface="Calibri" panose="020F0502020204030204" pitchFamily="34" charset="0"/>
                <a:ea typeface="Calibri" panose="020F0502020204030204" pitchFamily="34" charset="0"/>
                <a:cs typeface="Calibri" panose="020F0502020204030204" pitchFamily="34" charset="0"/>
              </a:rPr>
              <a:t>are </a:t>
            </a:r>
            <a:r>
              <a:rPr sz="1200" spc="40" dirty="0">
                <a:solidFill>
                  <a:schemeClr val="accent2"/>
                </a:solidFill>
                <a:latin typeface="Calibri" panose="020F0502020204030204" pitchFamily="34" charset="0"/>
                <a:ea typeface="Calibri" panose="020F0502020204030204" pitchFamily="34" charset="0"/>
                <a:cs typeface="Calibri" panose="020F0502020204030204" pitchFamily="34" charset="0"/>
              </a:rPr>
              <a:t>top  </a:t>
            </a:r>
            <a:r>
              <a:rPr sz="1200" spc="-45" dirty="0">
                <a:solidFill>
                  <a:schemeClr val="accent2"/>
                </a:solidFill>
                <a:latin typeface="Calibri" panose="020F0502020204030204" pitchFamily="34" charset="0"/>
                <a:ea typeface="Calibri" panose="020F0502020204030204" pitchFamily="34" charset="0"/>
                <a:cs typeface="Calibri" panose="020F0502020204030204" pitchFamily="34" charset="0"/>
              </a:rPr>
              <a:t>rated.</a:t>
            </a:r>
            <a:endParaRPr sz="12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469265" marR="5080" indent="-457200" algn="just">
              <a:lnSpc>
                <a:spcPct val="100000"/>
              </a:lnSpc>
              <a:buFont typeface="AoyagiKouzanFontT"/>
              <a:buChar char="❏"/>
              <a:tabLst>
                <a:tab pos="469900" algn="l"/>
              </a:tabLst>
            </a:pPr>
            <a:r>
              <a:rPr sz="12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This </a:t>
            </a:r>
            <a:r>
              <a:rPr sz="1200" spc="25" dirty="0">
                <a:solidFill>
                  <a:schemeClr val="accent2"/>
                </a:solidFill>
                <a:latin typeface="Calibri" panose="020F0502020204030204" pitchFamily="34" charset="0"/>
                <a:ea typeface="Calibri" panose="020F0502020204030204" pitchFamily="34" charset="0"/>
                <a:cs typeface="Calibri" panose="020F0502020204030204" pitchFamily="34" charset="0"/>
              </a:rPr>
              <a:t>implies that </a:t>
            </a:r>
            <a:r>
              <a:rPr sz="12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the</a:t>
            </a:r>
            <a:r>
              <a:rPr sz="1200" spc="-26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200" spc="-15" dirty="0">
                <a:solidFill>
                  <a:schemeClr val="accent2"/>
                </a:solidFill>
                <a:latin typeface="Calibri" panose="020F0502020204030204" pitchFamily="34" charset="0"/>
                <a:ea typeface="Calibri" panose="020F0502020204030204" pitchFamily="34" charset="0"/>
                <a:cs typeface="Calibri" panose="020F0502020204030204" pitchFamily="34" charset="0"/>
              </a:rPr>
              <a:t>majority  </a:t>
            </a:r>
            <a:r>
              <a:rPr sz="1200" spc="5" dirty="0">
                <a:solidFill>
                  <a:schemeClr val="accent2"/>
                </a:solidFill>
                <a:latin typeface="Calibri" panose="020F0502020204030204" pitchFamily="34" charset="0"/>
                <a:ea typeface="Calibri" panose="020F0502020204030204" pitchFamily="34" charset="0"/>
                <a:cs typeface="Calibri" panose="020F0502020204030204" pitchFamily="34" charset="0"/>
              </a:rPr>
              <a:t>of </a:t>
            </a:r>
            <a:r>
              <a:rPr sz="12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the </a:t>
            </a:r>
            <a:r>
              <a:rPr sz="12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users </a:t>
            </a:r>
            <a:r>
              <a:rPr sz="1200" spc="-30" dirty="0">
                <a:solidFill>
                  <a:schemeClr val="accent2"/>
                </a:solidFill>
                <a:latin typeface="Calibri" panose="020F0502020204030204" pitchFamily="34" charset="0"/>
                <a:ea typeface="Calibri" panose="020F0502020204030204" pitchFamily="34" charset="0"/>
                <a:cs typeface="Calibri" panose="020F0502020204030204" pitchFamily="34" charset="0"/>
              </a:rPr>
              <a:t>are </a:t>
            </a:r>
            <a:r>
              <a:rPr sz="1200" spc="25" dirty="0">
                <a:solidFill>
                  <a:schemeClr val="accent2"/>
                </a:solidFill>
                <a:latin typeface="Calibri" panose="020F0502020204030204" pitchFamily="34" charset="0"/>
                <a:ea typeface="Calibri" panose="020F0502020204030204" pitchFamily="34" charset="0"/>
                <a:cs typeface="Calibri" panose="020F0502020204030204" pitchFamily="34" charset="0"/>
              </a:rPr>
              <a:t>happy </a:t>
            </a:r>
            <a:r>
              <a:rPr sz="1200" spc="50" dirty="0">
                <a:solidFill>
                  <a:schemeClr val="accent2"/>
                </a:solidFill>
                <a:latin typeface="Calibri" panose="020F0502020204030204" pitchFamily="34" charset="0"/>
                <a:ea typeface="Calibri" panose="020F0502020204030204" pitchFamily="34" charset="0"/>
                <a:cs typeface="Calibri" panose="020F0502020204030204" pitchFamily="34" charset="0"/>
              </a:rPr>
              <a:t>with  </a:t>
            </a:r>
            <a:r>
              <a:rPr sz="12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the </a:t>
            </a:r>
            <a:r>
              <a:rPr sz="12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services </a:t>
            </a:r>
            <a:r>
              <a:rPr sz="1200" spc="-5" dirty="0">
                <a:solidFill>
                  <a:schemeClr val="accent2"/>
                </a:solidFill>
                <a:latin typeface="Calibri" panose="020F0502020204030204" pitchFamily="34" charset="0"/>
                <a:ea typeface="Calibri" panose="020F0502020204030204" pitchFamily="34" charset="0"/>
                <a:cs typeface="Calibri" panose="020F0502020204030204" pitchFamily="34" charset="0"/>
              </a:rPr>
              <a:t>received </a:t>
            </a:r>
            <a:r>
              <a:rPr sz="1200" spc="-40" dirty="0">
                <a:solidFill>
                  <a:schemeClr val="accent2"/>
                </a:solidFill>
                <a:latin typeface="Calibri" panose="020F0502020204030204" pitchFamily="34" charset="0"/>
                <a:ea typeface="Calibri" panose="020F0502020204030204" pitchFamily="34" charset="0"/>
                <a:cs typeface="Calibri" panose="020F0502020204030204" pitchFamily="34" charset="0"/>
              </a:rPr>
              <a:t>via </a:t>
            </a:r>
            <a:r>
              <a:rPr sz="12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the  </a:t>
            </a:r>
            <a:r>
              <a:rPr sz="1200" spc="-5" dirty="0">
                <a:solidFill>
                  <a:schemeClr val="accent2"/>
                </a:solidFill>
                <a:latin typeface="Calibri" panose="020F0502020204030204" pitchFamily="34" charset="0"/>
                <a:ea typeface="Calibri" panose="020F0502020204030204" pitchFamily="34" charset="0"/>
                <a:cs typeface="Calibri" panose="020F0502020204030204" pitchFamily="34" charset="0"/>
              </a:rPr>
              <a:t>respective</a:t>
            </a:r>
            <a:r>
              <a:rPr sz="1200" spc="-17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2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app.</a:t>
            </a:r>
            <a:endParaRPr sz="12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7" name="object 7">
            <a:extLst>
              <a:ext uri="{FF2B5EF4-FFF2-40B4-BE49-F238E27FC236}">
                <a16:creationId xmlns:a16="http://schemas.microsoft.com/office/drawing/2014/main" id="{E8D2446A-65F4-206C-D320-9C31BEE34852}"/>
              </a:ext>
            </a:extLst>
          </p:cNvPr>
          <p:cNvSpPr/>
          <p:nvPr/>
        </p:nvSpPr>
        <p:spPr>
          <a:xfrm>
            <a:off x="5095461" y="1912931"/>
            <a:ext cx="3902445" cy="230188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933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ED809-FDE6-F163-CB36-A2798056718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80124" y="850997"/>
            <a:ext cx="6592150" cy="4201903"/>
          </a:xfrm>
          <a:prstGeom prst="rect">
            <a:avLst/>
          </a:prstGeom>
        </p:spPr>
      </p:pic>
      <p:sp>
        <p:nvSpPr>
          <p:cNvPr id="5" name="TextBox 4">
            <a:extLst>
              <a:ext uri="{FF2B5EF4-FFF2-40B4-BE49-F238E27FC236}">
                <a16:creationId xmlns:a16="http://schemas.microsoft.com/office/drawing/2014/main" id="{393578DA-08AB-740F-0F37-3DD0D79DCBD2}"/>
              </a:ext>
            </a:extLst>
          </p:cNvPr>
          <p:cNvSpPr txBox="1"/>
          <p:nvPr/>
        </p:nvSpPr>
        <p:spPr>
          <a:xfrm>
            <a:off x="1073094" y="173889"/>
            <a:ext cx="6292112"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Top 10 installed apps in any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 name="object 13">
            <a:extLst>
              <a:ext uri="{FF2B5EF4-FFF2-40B4-BE49-F238E27FC236}">
                <a16:creationId xmlns:a16="http://schemas.microsoft.com/office/drawing/2014/main" id="{37A34EBC-D40B-C065-472A-17330C5E48F6}"/>
              </a:ext>
            </a:extLst>
          </p:cNvPr>
          <p:cNvSpPr/>
          <p:nvPr/>
        </p:nvSpPr>
        <p:spPr>
          <a:xfrm>
            <a:off x="494997" y="173889"/>
            <a:ext cx="513258" cy="506273"/>
          </a:xfrm>
          <a:prstGeom prst="rect">
            <a:avLst/>
          </a:prstGeom>
          <a:blipFill>
            <a:blip r:embed="rId4"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85F02ADA-4788-B090-D20A-08A8CA25C165}"/>
              </a:ext>
            </a:extLst>
          </p:cNvPr>
          <p:cNvSpPr txBox="1"/>
          <p:nvPr/>
        </p:nvSpPr>
        <p:spPr>
          <a:xfrm>
            <a:off x="6822825" y="1065309"/>
            <a:ext cx="2027295" cy="2462213"/>
          </a:xfrm>
          <a:prstGeom prst="rect">
            <a:avLst/>
          </a:prstGeom>
          <a:noFill/>
        </p:spPr>
        <p:txBody>
          <a:bodyPr wrap="square">
            <a:spAutoFit/>
          </a:bodyPr>
          <a:lstStyle/>
          <a:p>
            <a:pPr marL="12700" marR="5080">
              <a:lnSpc>
                <a:spcPct val="100000"/>
              </a:lnSpc>
              <a:spcBef>
                <a:spcPts val="95"/>
              </a:spcBef>
            </a:pPr>
            <a:r>
              <a:rPr lang="en-US" spc="30" dirty="0">
                <a:solidFill>
                  <a:schemeClr val="accent2"/>
                </a:solidFill>
                <a:latin typeface="Calibri" panose="020F0502020204030204" pitchFamily="34" charset="0"/>
                <a:ea typeface="Calibri" panose="020F0502020204030204" pitchFamily="34" charset="0"/>
                <a:cs typeface="Calibri" panose="020F0502020204030204" pitchFamily="34" charset="0"/>
              </a:rPr>
              <a:t>This chart displays the most popular apps within the 'Games' category. A more in-depth exploration of the Play Store indicates that these apps are lightweight, casual, and primarily designed for single-player gaming experiences.</a:t>
            </a:r>
            <a:endPar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object 7">
            <a:extLst>
              <a:ext uri="{FF2B5EF4-FFF2-40B4-BE49-F238E27FC236}">
                <a16:creationId xmlns:a16="http://schemas.microsoft.com/office/drawing/2014/main" id="{B7EEC50B-4181-C5A8-7B8B-416FF52DB133}"/>
              </a:ext>
            </a:extLst>
          </p:cNvPr>
          <p:cNvSpPr/>
          <p:nvPr/>
        </p:nvSpPr>
        <p:spPr>
          <a:xfrm>
            <a:off x="6822825" y="1065309"/>
            <a:ext cx="2117931" cy="24622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97534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96AFA-A731-6823-D2A1-4000D94E5CA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040" y="1005791"/>
            <a:ext cx="9144000" cy="41377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18817BE9-5EDF-49EB-E97A-F5EC73F369D2}"/>
              </a:ext>
            </a:extLst>
          </p:cNvPr>
          <p:cNvSpPr txBox="1"/>
          <p:nvPr/>
        </p:nvSpPr>
        <p:spPr>
          <a:xfrm>
            <a:off x="1164430" y="174117"/>
            <a:ext cx="456485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Top Free Apps</a:t>
            </a:r>
          </a:p>
        </p:txBody>
      </p:sp>
      <p:sp>
        <p:nvSpPr>
          <p:cNvPr id="6" name="object 13">
            <a:extLst>
              <a:ext uri="{FF2B5EF4-FFF2-40B4-BE49-F238E27FC236}">
                <a16:creationId xmlns:a16="http://schemas.microsoft.com/office/drawing/2014/main" id="{B3661B1C-7845-823A-D423-EC9A7C40C41A}"/>
              </a:ext>
            </a:extLst>
          </p:cNvPr>
          <p:cNvSpPr/>
          <p:nvPr/>
        </p:nvSpPr>
        <p:spPr>
          <a:xfrm>
            <a:off x="505435" y="171911"/>
            <a:ext cx="513258" cy="506273"/>
          </a:xfrm>
          <a:prstGeom prst="rect">
            <a:avLst/>
          </a:prstGeom>
          <a:blipFill>
            <a:blip r:embed="rId4"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28C4AEA-5D76-30D3-6B09-AE2171E52046}"/>
              </a:ext>
            </a:extLst>
          </p:cNvPr>
          <p:cNvSpPr txBox="1"/>
          <p:nvPr/>
        </p:nvSpPr>
        <p:spPr>
          <a:xfrm>
            <a:off x="3797167" y="1618338"/>
            <a:ext cx="4668252" cy="1329403"/>
          </a:xfrm>
          <a:prstGeom prst="rect">
            <a:avLst/>
          </a:prstGeom>
          <a:noFill/>
        </p:spPr>
        <p:txBody>
          <a:bodyPr wrap="square">
            <a:spAutoFit/>
          </a:bodyPr>
          <a:lstStyle/>
          <a:p>
            <a:pPr marL="469265" marR="9525" indent="-457200" algn="just">
              <a:lnSpc>
                <a:spcPct val="114999"/>
              </a:lnSpc>
              <a:spcBef>
                <a:spcPts val="100"/>
              </a:spcBef>
              <a:buFont typeface="AoyagiKouzanFontT"/>
              <a:buChar char="❏"/>
              <a:tabLst>
                <a:tab pos="469900" algn="l"/>
              </a:tabLst>
            </a:pPr>
            <a:r>
              <a:rPr lang="en-US" sz="1400" spc="-10" dirty="0">
                <a:solidFill>
                  <a:schemeClr val="accent2"/>
                </a:solidFill>
                <a:latin typeface="Calibri" panose="020F0502020204030204" pitchFamily="34" charset="0"/>
                <a:ea typeface="Calibri" panose="020F0502020204030204" pitchFamily="34" charset="0"/>
                <a:cs typeface="Calibri" panose="020F0502020204030204" pitchFamily="34" charset="0"/>
              </a:rPr>
              <a:t>In total, there are 20 apps that are available for free and have been installed more than one billion times.</a:t>
            </a:r>
          </a:p>
          <a:p>
            <a:pPr marL="469265" marR="9525" indent="-457200" algn="just">
              <a:lnSpc>
                <a:spcPct val="114999"/>
              </a:lnSpc>
              <a:spcBef>
                <a:spcPts val="100"/>
              </a:spcBef>
              <a:buFont typeface="AoyagiKouzanFontT"/>
              <a:buChar char="❏"/>
              <a:tabLst>
                <a:tab pos="469900" algn="l"/>
              </a:tabLst>
            </a:pPr>
            <a:r>
              <a:rPr lang="en-US" sz="1400" spc="5" dirty="0">
                <a:solidFill>
                  <a:schemeClr val="accent2"/>
                </a:solidFill>
                <a:latin typeface="Calibri" panose="020F0502020204030204" pitchFamily="34" charset="0"/>
                <a:ea typeface="Calibri" panose="020F0502020204030204" pitchFamily="34" charset="0"/>
                <a:cs typeface="Calibri" panose="020F0502020204030204" pitchFamily="34" charset="0"/>
              </a:rPr>
              <a:t>The primary categories to which these apps belong include Communication (6 apps), Social (3 apps), Video Players (2 apps), Travel and Local (2 apps).</a:t>
            </a:r>
            <a:endPar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9" name="object 7">
            <a:extLst>
              <a:ext uri="{FF2B5EF4-FFF2-40B4-BE49-F238E27FC236}">
                <a16:creationId xmlns:a16="http://schemas.microsoft.com/office/drawing/2014/main" id="{69D62FA2-B85A-0A5F-D8F7-915319F61D7D}"/>
              </a:ext>
            </a:extLst>
          </p:cNvPr>
          <p:cNvSpPr/>
          <p:nvPr/>
        </p:nvSpPr>
        <p:spPr>
          <a:xfrm>
            <a:off x="3797167" y="1520791"/>
            <a:ext cx="4668252"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4882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B0FFBC-55E4-7876-388B-BF4E4AB138EC}"/>
              </a:ext>
            </a:extLst>
          </p:cNvPr>
          <p:cNvSpPr txBox="1"/>
          <p:nvPr/>
        </p:nvSpPr>
        <p:spPr>
          <a:xfrm>
            <a:off x="1094882" y="219131"/>
            <a:ext cx="6249193" cy="461665"/>
          </a:xfrm>
          <a:prstGeom prst="rect">
            <a:avLst/>
          </a:prstGeom>
          <a:noFill/>
        </p:spPr>
        <p:txBody>
          <a:bodyPr wrap="square">
            <a:spAutoFit/>
          </a:bodyPr>
          <a:lstStyle/>
          <a:p>
            <a:pPr eaLnBrk="0" fontAlgn="base" hangingPunct="0">
              <a:spcBef>
                <a:spcPct val="0"/>
              </a:spcBef>
              <a:spcAft>
                <a:spcPct val="0"/>
              </a:spcAft>
              <a:buClrTx/>
            </a:pPr>
            <a:r>
              <a:rPr lang="en-US" sz="2400" b="1" spc="-150" dirty="0">
                <a:solidFill>
                  <a:srgbClr val="0070C0"/>
                </a:solidFill>
                <a:latin typeface="Calibri" panose="020F0502020204030204" pitchFamily="34" charset="0"/>
                <a:ea typeface="Calibri" panose="020F0502020204030204" pitchFamily="34" charset="0"/>
                <a:cs typeface="Calibri" panose="020F0502020204030204" pitchFamily="34" charset="0"/>
              </a:rPr>
              <a:t>Top </a:t>
            </a:r>
            <a:r>
              <a:rPr lang="en-US" sz="2400" b="1" spc="-80" dirty="0">
                <a:solidFill>
                  <a:srgbClr val="0070C0"/>
                </a:solidFill>
                <a:latin typeface="Calibri" panose="020F0502020204030204" pitchFamily="34" charset="0"/>
                <a:ea typeface="Calibri" panose="020F0502020204030204" pitchFamily="34" charset="0"/>
                <a:cs typeface="Calibri" panose="020F0502020204030204" pitchFamily="34" charset="0"/>
              </a:rPr>
              <a:t>Paid </a:t>
            </a:r>
            <a:r>
              <a:rPr lang="en-US" sz="2400" b="1" spc="-65" dirty="0">
                <a:solidFill>
                  <a:srgbClr val="0070C0"/>
                </a:solidFill>
                <a:latin typeface="Calibri" panose="020F0502020204030204" pitchFamily="34" charset="0"/>
                <a:ea typeface="Calibri" panose="020F0502020204030204" pitchFamily="34" charset="0"/>
                <a:cs typeface="Calibri" panose="020F0502020204030204" pitchFamily="34" charset="0"/>
              </a:rPr>
              <a:t>Apps </a:t>
            </a:r>
            <a:r>
              <a:rPr lang="en-US" sz="2400" b="1" spc="-85" dirty="0">
                <a:solidFill>
                  <a:srgbClr val="0070C0"/>
                </a:solidFill>
                <a:latin typeface="Calibri" panose="020F0502020204030204" pitchFamily="34" charset="0"/>
                <a:ea typeface="Calibri" panose="020F0502020204030204" pitchFamily="34" charset="0"/>
                <a:cs typeface="Calibri" panose="020F0502020204030204" pitchFamily="34" charset="0"/>
              </a:rPr>
              <a:t>Based </a:t>
            </a:r>
            <a:r>
              <a:rPr lang="en-US" sz="2400" b="1" spc="-75" dirty="0">
                <a:solidFill>
                  <a:srgbClr val="0070C0"/>
                </a:solidFill>
                <a:latin typeface="Calibri" panose="020F0502020204030204" pitchFamily="34" charset="0"/>
                <a:ea typeface="Calibri" panose="020F0502020204030204" pitchFamily="34" charset="0"/>
                <a:cs typeface="Calibri" panose="020F0502020204030204" pitchFamily="34" charset="0"/>
              </a:rPr>
              <a:t>on </a:t>
            </a:r>
            <a:r>
              <a:rPr lang="en-US" sz="2400" b="1" spc="-110" dirty="0">
                <a:solidFill>
                  <a:srgbClr val="0070C0"/>
                </a:solidFill>
                <a:latin typeface="Calibri" panose="020F0502020204030204" pitchFamily="34" charset="0"/>
                <a:ea typeface="Calibri" panose="020F0502020204030204" pitchFamily="34" charset="0"/>
                <a:cs typeface="Calibri" panose="020F0502020204030204" pitchFamily="34" charset="0"/>
              </a:rPr>
              <a:t>Revenue</a:t>
            </a:r>
            <a:r>
              <a:rPr lang="en-US" sz="2400" b="1" spc="-580" dirty="0">
                <a:solidFill>
                  <a:srgbClr val="0070C0"/>
                </a:solidFill>
                <a:latin typeface="Calibri" panose="020F0502020204030204" pitchFamily="34" charset="0"/>
                <a:ea typeface="Calibri" panose="020F0502020204030204" pitchFamily="34" charset="0"/>
                <a:cs typeface="Calibri" panose="020F0502020204030204" pitchFamily="34" charset="0"/>
              </a:rPr>
              <a:t> </a:t>
            </a:r>
            <a:r>
              <a:rPr lang="en-US" sz="2400" b="1" spc="-105" dirty="0">
                <a:solidFill>
                  <a:srgbClr val="0070C0"/>
                </a:solidFill>
                <a:latin typeface="Calibri" panose="020F0502020204030204" pitchFamily="34" charset="0"/>
                <a:ea typeface="Calibri" panose="020F0502020204030204" pitchFamily="34" charset="0"/>
                <a:cs typeface="Calibri" panose="020F0502020204030204" pitchFamily="34" charset="0"/>
              </a:rPr>
              <a:t>Generated</a:t>
            </a:r>
            <a:endParaRPr kumimoji="0" lang="en-US" altLang="en-US" sz="24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 name="object 13">
            <a:extLst>
              <a:ext uri="{FF2B5EF4-FFF2-40B4-BE49-F238E27FC236}">
                <a16:creationId xmlns:a16="http://schemas.microsoft.com/office/drawing/2014/main" id="{33031DED-9FD4-BFB1-6FA6-6D89A1A47C11}"/>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0748C9DF-59A9-5B59-5A38-CAB7FBCE7889}"/>
              </a:ext>
            </a:extLst>
          </p:cNvPr>
          <p:cNvSpPr txBox="1"/>
          <p:nvPr/>
        </p:nvSpPr>
        <p:spPr>
          <a:xfrm>
            <a:off x="144379" y="892270"/>
            <a:ext cx="3493970" cy="4289700"/>
          </a:xfrm>
          <a:prstGeom prst="rect">
            <a:avLst/>
          </a:prstGeom>
          <a:noFill/>
        </p:spPr>
        <p:txBody>
          <a:bodyPr wrap="square">
            <a:spAutoFit/>
          </a:bodyPr>
          <a:lstStyle/>
          <a:p>
            <a:pPr marL="469265" marR="2540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pc="15" dirty="0">
                <a:solidFill>
                  <a:schemeClr val="accent2"/>
                </a:solidFill>
                <a:latin typeface="Calibri" panose="020F0502020204030204" pitchFamily="34" charset="0"/>
                <a:ea typeface="Calibri" panose="020F0502020204030204" pitchFamily="34" charset="0"/>
                <a:cs typeface="Calibri" panose="020F0502020204030204" pitchFamily="34" charset="0"/>
              </a:rPr>
              <a:t>The formula for calculating generated revenue is as follows:</a:t>
            </a:r>
            <a:r>
              <a:rPr lang="en-US" b="1" spc="-7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p>
          <a:p>
            <a:pPr marL="12065" marR="25400" algn="just">
              <a:lnSpc>
                <a:spcPct val="114999"/>
              </a:lnSpc>
              <a:spcBef>
                <a:spcPts val="100"/>
              </a:spcBef>
              <a:buClr>
                <a:schemeClr val="accent5">
                  <a:lumMod val="50000"/>
                </a:schemeClr>
              </a:buClr>
              <a:tabLst>
                <a:tab pos="469900" algn="l"/>
              </a:tabLst>
            </a:pPr>
            <a:r>
              <a:rPr lang="en-US" b="1" spc="-75" dirty="0">
                <a:solidFill>
                  <a:schemeClr val="accent2"/>
                </a:solidFill>
                <a:latin typeface="Calibri" panose="020F0502020204030204" pitchFamily="34" charset="0"/>
                <a:ea typeface="Calibri" panose="020F0502020204030204" pitchFamily="34" charset="0"/>
                <a:cs typeface="Calibri" panose="020F0502020204030204" pitchFamily="34" charset="0"/>
              </a:rPr>
              <a:t>               Revenue  = </a:t>
            </a:r>
            <a:r>
              <a:rPr lang="en-US" b="1" spc="-484"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b="1" spc="-120" dirty="0">
                <a:solidFill>
                  <a:schemeClr val="accent2"/>
                </a:solidFill>
                <a:latin typeface="Calibri" panose="020F0502020204030204" pitchFamily="34" charset="0"/>
                <a:ea typeface="Calibri" panose="020F0502020204030204" pitchFamily="34" charset="0"/>
                <a:cs typeface="Calibri" panose="020F0502020204030204" pitchFamily="34" charset="0"/>
              </a:rPr>
              <a:t>Installs </a:t>
            </a:r>
            <a:r>
              <a:rPr lang="en-US" b="1" spc="-500" dirty="0">
                <a:solidFill>
                  <a:schemeClr val="accent2"/>
                </a:solidFill>
                <a:latin typeface="Calibri" panose="020F0502020204030204" pitchFamily="34" charset="0"/>
                <a:ea typeface="Calibri" panose="020F0502020204030204" pitchFamily="34" charset="0"/>
                <a:cs typeface="Calibri" panose="020F0502020204030204" pitchFamily="34" charset="0"/>
              </a:rPr>
              <a:t>*</a:t>
            </a:r>
            <a:r>
              <a:rPr lang="en-US" b="1" spc="-39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b="1" spc="-60" dirty="0">
                <a:solidFill>
                  <a:schemeClr val="accent2"/>
                </a:solidFill>
                <a:latin typeface="Calibri" panose="020F0502020204030204" pitchFamily="34" charset="0"/>
                <a:ea typeface="Calibri" panose="020F0502020204030204" pitchFamily="34" charset="0"/>
                <a:cs typeface="Calibri" panose="020F0502020204030204" pitchFamily="34" charset="0"/>
              </a:rPr>
              <a:t>  Price</a:t>
            </a:r>
          </a:p>
          <a:p>
            <a:pPr marL="469265" marR="5080" indent="-457200" algn="just">
              <a:lnSpc>
                <a:spcPct val="114999"/>
              </a:lnSpc>
              <a:buClr>
                <a:schemeClr val="accent5">
                  <a:lumMod val="50000"/>
                </a:schemeClr>
              </a:buClr>
              <a:buFont typeface="Wingdings" panose="05000000000000000000" pitchFamily="2" charset="2"/>
              <a:buChar char="q"/>
              <a:tabLst>
                <a:tab pos="469900" algn="l"/>
              </a:tabLst>
            </a:pPr>
            <a:r>
              <a:rPr lang="en-US" spc="35" dirty="0">
                <a:solidFill>
                  <a:schemeClr val="accent2"/>
                </a:solidFill>
                <a:latin typeface="Calibri" panose="020F0502020204030204" pitchFamily="34" charset="0"/>
                <a:ea typeface="Calibri" panose="020F0502020204030204" pitchFamily="34" charset="0"/>
                <a:cs typeface="Calibri" panose="020F0502020204030204" pitchFamily="34" charset="0"/>
              </a:rPr>
              <a:t>Please note that in this context, revenue exclusively pertains to income generated through paid app installations.</a:t>
            </a:r>
          </a:p>
          <a:p>
            <a:pPr marL="469265" marR="5080" indent="-457200" algn="just">
              <a:lnSpc>
                <a:spcPct val="114999"/>
              </a:lnSpc>
              <a:buClr>
                <a:schemeClr val="accent5">
                  <a:lumMod val="50000"/>
                </a:schemeClr>
              </a:buClr>
              <a:buFont typeface="Wingdings" panose="05000000000000000000" pitchFamily="2" charset="2"/>
              <a:buChar char="q"/>
              <a:tabLst>
                <a:tab pos="469900" algn="l"/>
              </a:tabLst>
            </a:pPr>
            <a:r>
              <a:rPr lang="en-US" spc="5" dirty="0">
                <a:solidFill>
                  <a:schemeClr val="accent2"/>
                </a:solidFill>
                <a:latin typeface="Calibri" panose="020F0502020204030204" pitchFamily="34" charset="0"/>
                <a:ea typeface="Calibri" panose="020F0502020204030204" pitchFamily="34" charset="0"/>
                <a:cs typeface="Calibri" panose="020F0502020204030204" pitchFamily="34" charset="0"/>
              </a:rPr>
              <a:t>The prominent categories that encompass these apps are Lifestyle (5 apps), Family (5 apps), and Games (4 apps).</a:t>
            </a:r>
          </a:p>
          <a:p>
            <a:pPr marL="469265" marR="5080" indent="-457200" algn="just">
              <a:lnSpc>
                <a:spcPct val="114999"/>
              </a:lnSpc>
              <a:buClr>
                <a:schemeClr val="accent5">
                  <a:lumMod val="50000"/>
                </a:schemeClr>
              </a:buClr>
              <a:buFont typeface="Wingdings" panose="05000000000000000000" pitchFamily="2" charset="2"/>
              <a:buChar char="q"/>
              <a:tabLst>
                <a:tab pos="469900" algn="l"/>
              </a:tabLst>
            </a:pPr>
            <a:r>
              <a:rPr lang="en-US" spc="-75" dirty="0">
                <a:solidFill>
                  <a:schemeClr val="accent2"/>
                </a:solidFill>
                <a:latin typeface="Calibri" panose="020F0502020204030204" pitchFamily="34" charset="0"/>
                <a:ea typeface="Calibri" panose="020F0502020204030204" pitchFamily="34" charset="0"/>
                <a:cs typeface="Calibri" panose="020F0502020204030204" pitchFamily="34" charset="0"/>
              </a:rPr>
              <a:t>Minecraft, I Am Rich, and I Am Rich Premium emerge as the leading paid apps in terms of revenue generation.</a:t>
            </a:r>
          </a:p>
          <a:p>
            <a:pPr marL="469265" marR="5080" indent="-457200" algn="just">
              <a:lnSpc>
                <a:spcPct val="114999"/>
              </a:lnSpc>
              <a:buClr>
                <a:schemeClr val="accent5">
                  <a:lumMod val="50000"/>
                </a:schemeClr>
              </a:buClr>
              <a:buFont typeface="Wingdings" panose="05000000000000000000" pitchFamily="2" charset="2"/>
              <a:buChar char="q"/>
              <a:tabLst>
                <a:tab pos="469900" algn="l"/>
              </a:tabLst>
            </a:pPr>
            <a:r>
              <a:rPr lang="en-US" spc="-55" dirty="0">
                <a:solidFill>
                  <a:schemeClr val="accent2"/>
                </a:solidFill>
                <a:latin typeface="Calibri" panose="020F0502020204030204" pitchFamily="34" charset="0"/>
                <a:ea typeface="Calibri" panose="020F0502020204030204" pitchFamily="34" charset="0"/>
                <a:cs typeface="Calibri" panose="020F0502020204030204" pitchFamily="34" charset="0"/>
              </a:rPr>
              <a:t>Among the apps, Minecraft is the sole application that has accumulated more than 10 million installations.</a:t>
            </a:r>
            <a:endParaRPr lang="en-US" sz="1200" spc="-12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object 7">
            <a:extLst>
              <a:ext uri="{FF2B5EF4-FFF2-40B4-BE49-F238E27FC236}">
                <a16:creationId xmlns:a16="http://schemas.microsoft.com/office/drawing/2014/main" id="{609A59B4-341A-57CF-AD7E-7A1C3E151FBD}"/>
              </a:ext>
            </a:extLst>
          </p:cNvPr>
          <p:cNvSpPr/>
          <p:nvPr/>
        </p:nvSpPr>
        <p:spPr>
          <a:xfrm>
            <a:off x="144380" y="891636"/>
            <a:ext cx="3493970" cy="4251864"/>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232B508B-0A78-8CFB-95AD-00F940846A5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724975" y="1085683"/>
            <a:ext cx="5419025" cy="386376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6589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EB10521-4787-99E6-9F54-7931E35280FA}"/>
              </a:ext>
            </a:extLst>
          </p:cNvPr>
          <p:cNvSpPr txBox="1">
            <a:spLocks noGrp="1"/>
          </p:cNvSpPr>
          <p:nvPr>
            <p:ph type="title"/>
          </p:nvPr>
        </p:nvSpPr>
        <p:spPr>
          <a:xfrm>
            <a:off x="1435100" y="447802"/>
            <a:ext cx="7044054"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rgbClr val="0070C0"/>
                </a:solidFill>
                <a:latin typeface="Calibri" panose="020F0502020204030204" pitchFamily="34" charset="0"/>
                <a:ea typeface="Calibri" panose="020F0502020204030204" pitchFamily="34" charset="0"/>
                <a:cs typeface="Calibri" panose="020F0502020204030204" pitchFamily="34" charset="0"/>
              </a:rPr>
              <a:t>WHY ANALYZE THE GOOGLE</a:t>
            </a:r>
            <a:r>
              <a:rPr sz="2400" b="1" spc="-135" dirty="0">
                <a:solidFill>
                  <a:srgbClr val="0070C0"/>
                </a:solidFill>
                <a:latin typeface="Calibri" panose="020F0502020204030204" pitchFamily="34" charset="0"/>
                <a:ea typeface="Calibri" panose="020F0502020204030204" pitchFamily="34" charset="0"/>
                <a:cs typeface="Calibri" panose="020F0502020204030204" pitchFamily="34" charset="0"/>
              </a:rPr>
              <a:t> </a:t>
            </a:r>
            <a:r>
              <a:rPr sz="2400" b="1" dirty="0">
                <a:solidFill>
                  <a:srgbClr val="0070C0"/>
                </a:solidFill>
                <a:latin typeface="Calibri" panose="020F0502020204030204" pitchFamily="34" charset="0"/>
                <a:ea typeface="Calibri" panose="020F0502020204030204" pitchFamily="34" charset="0"/>
                <a:cs typeface="Calibri" panose="020F0502020204030204" pitchFamily="34" charset="0"/>
              </a:rPr>
              <a:t>PLAY  </a:t>
            </a:r>
            <a:r>
              <a:rPr sz="2400" b="1" spc="-5" dirty="0">
                <a:solidFill>
                  <a:srgbClr val="0070C0"/>
                </a:solidFill>
                <a:latin typeface="Calibri" panose="020F0502020204030204" pitchFamily="34" charset="0"/>
                <a:ea typeface="Calibri" panose="020F0502020204030204" pitchFamily="34" charset="0"/>
                <a:cs typeface="Calibri" panose="020F0502020204030204" pitchFamily="34" charset="0"/>
              </a:rPr>
              <a:t>STORE?</a:t>
            </a:r>
            <a:endParaRPr sz="2400" b="1" dirty="0">
              <a:solidFill>
                <a:srgbClr val="0070C0"/>
              </a:solidFill>
              <a:latin typeface="Calibri" panose="020F0502020204030204" pitchFamily="34" charset="0"/>
              <a:ea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80CD2816-BF5A-174A-066B-72339538AFED}"/>
              </a:ext>
            </a:extLst>
          </p:cNvPr>
          <p:cNvSpPr txBox="1"/>
          <p:nvPr/>
        </p:nvSpPr>
        <p:spPr>
          <a:xfrm>
            <a:off x="2135251" y="3167253"/>
            <a:ext cx="249936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Calibri" panose="020F0502020204030204" pitchFamily="34" charset="0"/>
                <a:ea typeface="Calibri" panose="020F0502020204030204" pitchFamily="34" charset="0"/>
                <a:cs typeface="Calibri" panose="020F0502020204030204" pitchFamily="34" charset="0"/>
              </a:rPr>
              <a:t>What </a:t>
            </a:r>
            <a:r>
              <a:rPr sz="1800" spc="-5" dirty="0">
                <a:latin typeface="Calibri" panose="020F0502020204030204" pitchFamily="34" charset="0"/>
                <a:ea typeface="Calibri" panose="020F0502020204030204" pitchFamily="34" charset="0"/>
                <a:cs typeface="Calibri" panose="020F0502020204030204" pitchFamily="34" charset="0"/>
              </a:rPr>
              <a:t>makes an App  popular? Can </a:t>
            </a:r>
            <a:r>
              <a:rPr sz="1800" spc="-25" dirty="0">
                <a:latin typeface="Calibri" panose="020F0502020204030204" pitchFamily="34" charset="0"/>
                <a:ea typeface="Calibri" panose="020F0502020204030204" pitchFamily="34" charset="0"/>
                <a:cs typeface="Calibri" panose="020F0502020204030204" pitchFamily="34" charset="0"/>
              </a:rPr>
              <a:t>we </a:t>
            </a:r>
            <a:r>
              <a:rPr sz="1800" spc="-5" dirty="0">
                <a:latin typeface="Calibri" panose="020F0502020204030204" pitchFamily="34" charset="0"/>
                <a:ea typeface="Calibri" panose="020F0502020204030204" pitchFamily="34" charset="0"/>
                <a:cs typeface="Calibri" panose="020F0502020204030204" pitchFamily="34" charset="0"/>
              </a:rPr>
              <a:t>predict  how </a:t>
            </a:r>
            <a:r>
              <a:rPr sz="1800" spc="-10" dirty="0">
                <a:latin typeface="Calibri" panose="020F0502020204030204" pitchFamily="34" charset="0"/>
                <a:ea typeface="Calibri" panose="020F0502020204030204" pitchFamily="34" charset="0"/>
                <a:cs typeface="Calibri" panose="020F0502020204030204" pitchFamily="34" charset="0"/>
              </a:rPr>
              <a:t>popular </a:t>
            </a:r>
            <a:r>
              <a:rPr sz="1800" spc="-5" dirty="0">
                <a:latin typeface="Calibri" panose="020F0502020204030204" pitchFamily="34" charset="0"/>
                <a:ea typeface="Calibri" panose="020F0502020204030204" pitchFamily="34" charset="0"/>
                <a:cs typeface="Calibri" panose="020F0502020204030204" pitchFamily="34" charset="0"/>
              </a:rPr>
              <a:t>it’s </a:t>
            </a:r>
            <a:r>
              <a:rPr sz="1800" spc="-10" dirty="0">
                <a:latin typeface="Calibri" panose="020F0502020204030204" pitchFamily="34" charset="0"/>
                <a:ea typeface="Calibri" panose="020F0502020204030204" pitchFamily="34" charset="0"/>
                <a:cs typeface="Calibri" panose="020F0502020204030204" pitchFamily="34" charset="0"/>
              </a:rPr>
              <a:t>going </a:t>
            </a:r>
            <a:r>
              <a:rPr sz="1800" dirty="0">
                <a:latin typeface="Calibri" panose="020F0502020204030204" pitchFamily="34" charset="0"/>
                <a:ea typeface="Calibri" panose="020F0502020204030204" pitchFamily="34" charset="0"/>
                <a:cs typeface="Calibri" panose="020F0502020204030204" pitchFamily="34" charset="0"/>
              </a:rPr>
              <a:t>to  </a:t>
            </a:r>
            <a:r>
              <a:rPr sz="1800" spc="-10" dirty="0">
                <a:latin typeface="Calibri" panose="020F0502020204030204" pitchFamily="34" charset="0"/>
                <a:ea typeface="Calibri" panose="020F0502020204030204" pitchFamily="34" charset="0"/>
                <a:cs typeface="Calibri" panose="020F0502020204030204" pitchFamily="34" charset="0"/>
              </a:rPr>
              <a:t>be?</a:t>
            </a:r>
            <a:endParaRPr sz="1800" dirty="0">
              <a:latin typeface="Calibri" panose="020F0502020204030204" pitchFamily="34" charset="0"/>
              <a:ea typeface="Calibri" panose="020F0502020204030204" pitchFamily="34" charset="0"/>
              <a:cs typeface="Calibri" panose="020F0502020204030204" pitchFamily="34" charset="0"/>
            </a:endParaRPr>
          </a:p>
        </p:txBody>
      </p:sp>
      <p:sp>
        <p:nvSpPr>
          <p:cNvPr id="6" name="object 4">
            <a:extLst>
              <a:ext uri="{FF2B5EF4-FFF2-40B4-BE49-F238E27FC236}">
                <a16:creationId xmlns:a16="http://schemas.microsoft.com/office/drawing/2014/main" id="{A4A8CB1A-70C7-DC19-B1A7-2EC5A3BA4172}"/>
              </a:ext>
            </a:extLst>
          </p:cNvPr>
          <p:cNvSpPr txBox="1"/>
          <p:nvPr/>
        </p:nvSpPr>
        <p:spPr>
          <a:xfrm>
            <a:off x="2213610" y="1528064"/>
            <a:ext cx="1929764" cy="848994"/>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Calibri" panose="020F0502020204030204" pitchFamily="34" charset="0"/>
                <a:ea typeface="Calibri" panose="020F0502020204030204" pitchFamily="34" charset="0"/>
                <a:cs typeface="Calibri" panose="020F0502020204030204" pitchFamily="34" charset="0"/>
              </a:rPr>
              <a:t>Mobile App</a:t>
            </a:r>
            <a:r>
              <a:rPr sz="1800" spc="-55" dirty="0">
                <a:latin typeface="Calibri" panose="020F0502020204030204" pitchFamily="34" charset="0"/>
                <a:ea typeface="Calibri" panose="020F0502020204030204" pitchFamily="34" charset="0"/>
                <a:cs typeface="Calibri" panose="020F0502020204030204" pitchFamily="34" charset="0"/>
              </a:rPr>
              <a:t> </a:t>
            </a:r>
            <a:r>
              <a:rPr sz="1800" spc="-5" dirty="0">
                <a:latin typeface="Calibri" panose="020F0502020204030204" pitchFamily="34" charset="0"/>
                <a:ea typeface="Calibri" panose="020F0502020204030204" pitchFamily="34" charset="0"/>
                <a:cs typeface="Calibri" panose="020F0502020204030204" pitchFamily="34" charset="0"/>
              </a:rPr>
              <a:t>Market  is </a:t>
            </a:r>
            <a:r>
              <a:rPr sz="1800" dirty="0">
                <a:latin typeface="Calibri" panose="020F0502020204030204" pitchFamily="34" charset="0"/>
                <a:ea typeface="Calibri" panose="020F0502020204030204" pitchFamily="34" charset="0"/>
                <a:cs typeface="Calibri" panose="020F0502020204030204" pitchFamily="34" charset="0"/>
              </a:rPr>
              <a:t>set to </a:t>
            </a:r>
            <a:r>
              <a:rPr sz="1800" spc="-5" dirty="0">
                <a:latin typeface="Calibri" panose="020F0502020204030204" pitchFamily="34" charset="0"/>
                <a:ea typeface="Calibri" panose="020F0502020204030204" pitchFamily="34" charset="0"/>
                <a:cs typeface="Calibri" panose="020F0502020204030204" pitchFamily="34" charset="0"/>
              </a:rPr>
              <a:t>grow 20%  by</a:t>
            </a:r>
            <a:r>
              <a:rPr sz="1800" spc="-10" dirty="0">
                <a:latin typeface="Calibri" panose="020F0502020204030204" pitchFamily="34" charset="0"/>
                <a:ea typeface="Calibri" panose="020F0502020204030204" pitchFamily="34" charset="0"/>
                <a:cs typeface="Calibri" panose="020F0502020204030204" pitchFamily="34" charset="0"/>
              </a:rPr>
              <a:t> </a:t>
            </a:r>
            <a:r>
              <a:rPr sz="1800" spc="-5" dirty="0">
                <a:latin typeface="Calibri" panose="020F0502020204030204" pitchFamily="34" charset="0"/>
                <a:ea typeface="Calibri" panose="020F0502020204030204" pitchFamily="34" charset="0"/>
                <a:cs typeface="Calibri" panose="020F0502020204030204" pitchFamily="34" charset="0"/>
              </a:rPr>
              <a:t>2023</a:t>
            </a:r>
            <a:endParaRPr sz="1800" dirty="0">
              <a:latin typeface="Calibri" panose="020F0502020204030204" pitchFamily="34" charset="0"/>
              <a:ea typeface="Calibri" panose="020F0502020204030204" pitchFamily="34" charset="0"/>
              <a:cs typeface="Calibri" panose="020F0502020204030204" pitchFamily="34" charset="0"/>
            </a:endParaRPr>
          </a:p>
        </p:txBody>
      </p:sp>
      <p:sp>
        <p:nvSpPr>
          <p:cNvPr id="7" name="object 5">
            <a:extLst>
              <a:ext uri="{FF2B5EF4-FFF2-40B4-BE49-F238E27FC236}">
                <a16:creationId xmlns:a16="http://schemas.microsoft.com/office/drawing/2014/main" id="{D77ACECB-D564-37AF-C581-ABD988E8C931}"/>
              </a:ext>
            </a:extLst>
          </p:cNvPr>
          <p:cNvSpPr txBox="1"/>
          <p:nvPr/>
        </p:nvSpPr>
        <p:spPr>
          <a:xfrm>
            <a:off x="6053454" y="1528064"/>
            <a:ext cx="210820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libri" panose="020F0502020204030204" pitchFamily="34" charset="0"/>
                <a:ea typeface="Calibri" panose="020F0502020204030204" pitchFamily="34" charset="0"/>
                <a:cs typeface="Calibri" panose="020F0502020204030204" pitchFamily="34" charset="0"/>
              </a:rPr>
              <a:t>Android Apps  comprise </a:t>
            </a:r>
            <a:r>
              <a:rPr sz="1800" spc="-10" dirty="0">
                <a:latin typeface="Calibri" panose="020F0502020204030204" pitchFamily="34" charset="0"/>
                <a:ea typeface="Calibri" panose="020F0502020204030204" pitchFamily="34" charset="0"/>
                <a:cs typeface="Calibri" panose="020F0502020204030204" pitchFamily="34" charset="0"/>
              </a:rPr>
              <a:t>90% </a:t>
            </a:r>
            <a:r>
              <a:rPr sz="1800" spc="-5" dirty="0">
                <a:latin typeface="Calibri" panose="020F0502020204030204" pitchFamily="34" charset="0"/>
                <a:ea typeface="Calibri" panose="020F0502020204030204" pitchFamily="34" charset="0"/>
                <a:cs typeface="Calibri" panose="020F0502020204030204" pitchFamily="34" charset="0"/>
              </a:rPr>
              <a:t>of</a:t>
            </a:r>
            <a:r>
              <a:rPr sz="1800" spc="-45" dirty="0">
                <a:latin typeface="Calibri" panose="020F0502020204030204" pitchFamily="34" charset="0"/>
                <a:ea typeface="Calibri" panose="020F0502020204030204" pitchFamily="34" charset="0"/>
                <a:cs typeface="Calibri" panose="020F0502020204030204" pitchFamily="34" charset="0"/>
              </a:rPr>
              <a:t> </a:t>
            </a:r>
            <a:r>
              <a:rPr sz="1800" dirty="0">
                <a:latin typeface="Calibri" panose="020F0502020204030204" pitchFamily="34" charset="0"/>
                <a:ea typeface="Calibri" panose="020F0502020204030204" pitchFamily="34" charset="0"/>
                <a:cs typeface="Calibri" panose="020F0502020204030204" pitchFamily="34" charset="0"/>
              </a:rPr>
              <a:t>the  </a:t>
            </a:r>
            <a:r>
              <a:rPr sz="1800" spc="-5" dirty="0">
                <a:latin typeface="Calibri" panose="020F0502020204030204" pitchFamily="34" charset="0"/>
                <a:ea typeface="Calibri" panose="020F0502020204030204" pitchFamily="34" charset="0"/>
                <a:cs typeface="Calibri" panose="020F0502020204030204" pitchFamily="34" charset="0"/>
              </a:rPr>
              <a:t>Mobile App</a:t>
            </a:r>
            <a:r>
              <a:rPr sz="1800" spc="-15" dirty="0">
                <a:latin typeface="Calibri" panose="020F0502020204030204" pitchFamily="34" charset="0"/>
                <a:ea typeface="Calibri" panose="020F0502020204030204" pitchFamily="34" charset="0"/>
                <a:cs typeface="Calibri" panose="020F0502020204030204" pitchFamily="34" charset="0"/>
              </a:rPr>
              <a:t> </a:t>
            </a:r>
            <a:r>
              <a:rPr sz="1800" spc="-5" dirty="0">
                <a:latin typeface="Calibri" panose="020F0502020204030204" pitchFamily="34" charset="0"/>
                <a:ea typeface="Calibri" panose="020F0502020204030204" pitchFamily="34" charset="0"/>
                <a:cs typeface="Calibri" panose="020F0502020204030204" pitchFamily="34" charset="0"/>
              </a:rPr>
              <a:t>Market</a:t>
            </a:r>
            <a:endParaRPr sz="1800" dirty="0">
              <a:latin typeface="Calibri" panose="020F0502020204030204" pitchFamily="34" charset="0"/>
              <a:ea typeface="Calibri" panose="020F0502020204030204" pitchFamily="34" charset="0"/>
              <a:cs typeface="Calibri" panose="020F0502020204030204" pitchFamily="34" charset="0"/>
            </a:endParaRPr>
          </a:p>
        </p:txBody>
      </p:sp>
      <p:sp>
        <p:nvSpPr>
          <p:cNvPr id="8" name="object 6">
            <a:extLst>
              <a:ext uri="{FF2B5EF4-FFF2-40B4-BE49-F238E27FC236}">
                <a16:creationId xmlns:a16="http://schemas.microsoft.com/office/drawing/2014/main" id="{AAD8DAFE-4EC7-90E6-5D45-43ABBAC9DB34}"/>
              </a:ext>
            </a:extLst>
          </p:cNvPr>
          <p:cNvSpPr txBox="1"/>
          <p:nvPr/>
        </p:nvSpPr>
        <p:spPr>
          <a:xfrm>
            <a:off x="6053454" y="3136899"/>
            <a:ext cx="242570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Calibri" panose="020F0502020204030204" pitchFamily="34" charset="0"/>
                <a:ea typeface="Calibri" panose="020F0502020204030204" pitchFamily="34" charset="0"/>
                <a:cs typeface="Calibri" panose="020F0502020204030204" pitchFamily="34" charset="0"/>
              </a:rPr>
              <a:t>What </a:t>
            </a:r>
            <a:r>
              <a:rPr sz="1800" spc="-5" dirty="0">
                <a:latin typeface="Calibri" panose="020F0502020204030204" pitchFamily="34" charset="0"/>
                <a:ea typeface="Calibri" panose="020F0502020204030204" pitchFamily="34" charset="0"/>
                <a:cs typeface="Calibri" panose="020F0502020204030204" pitchFamily="34" charset="0"/>
              </a:rPr>
              <a:t>are some  interesting patterns in  user behavior related</a:t>
            </a:r>
            <a:r>
              <a:rPr sz="1800" spc="-30" dirty="0">
                <a:latin typeface="Calibri" panose="020F0502020204030204" pitchFamily="34" charset="0"/>
                <a:ea typeface="Calibri" panose="020F0502020204030204" pitchFamily="34" charset="0"/>
                <a:cs typeface="Calibri" panose="020F0502020204030204" pitchFamily="34" charset="0"/>
              </a:rPr>
              <a:t> </a:t>
            </a:r>
            <a:r>
              <a:rPr sz="1800" dirty="0">
                <a:latin typeface="Calibri" panose="020F0502020204030204" pitchFamily="34" charset="0"/>
                <a:ea typeface="Calibri" panose="020F0502020204030204" pitchFamily="34" charset="0"/>
                <a:cs typeface="Calibri" panose="020F0502020204030204" pitchFamily="34" charset="0"/>
              </a:rPr>
              <a:t>to  </a:t>
            </a:r>
            <a:r>
              <a:rPr sz="1800" spc="-5" dirty="0">
                <a:latin typeface="Calibri" panose="020F0502020204030204" pitchFamily="34" charset="0"/>
                <a:ea typeface="Calibri" panose="020F0502020204030204" pitchFamily="34" charset="0"/>
                <a:cs typeface="Calibri" panose="020F0502020204030204" pitchFamily="34" charset="0"/>
              </a:rPr>
              <a:t>app usage </a:t>
            </a:r>
            <a:r>
              <a:rPr sz="1800" dirty="0">
                <a:latin typeface="Calibri" panose="020F0502020204030204" pitchFamily="34" charset="0"/>
                <a:ea typeface="Calibri" panose="020F0502020204030204" pitchFamily="34" charset="0"/>
                <a:cs typeface="Calibri" panose="020F0502020204030204" pitchFamily="34" charset="0"/>
              </a:rPr>
              <a:t>&amp;</a:t>
            </a:r>
            <a:r>
              <a:rPr sz="1800" spc="-55" dirty="0">
                <a:latin typeface="Calibri" panose="020F0502020204030204" pitchFamily="34" charset="0"/>
                <a:ea typeface="Calibri" panose="020F0502020204030204" pitchFamily="34" charset="0"/>
                <a:cs typeface="Calibri" panose="020F0502020204030204" pitchFamily="34" charset="0"/>
              </a:rPr>
              <a:t> </a:t>
            </a:r>
            <a:r>
              <a:rPr sz="1800" spc="-5" dirty="0">
                <a:latin typeface="Calibri" panose="020F0502020204030204" pitchFamily="34" charset="0"/>
                <a:ea typeface="Calibri" panose="020F0502020204030204" pitchFamily="34" charset="0"/>
                <a:cs typeface="Calibri" panose="020F0502020204030204" pitchFamily="34" charset="0"/>
              </a:rPr>
              <a:t>feedback</a:t>
            </a:r>
            <a:r>
              <a:rPr sz="1800" spc="-5" dirty="0">
                <a:solidFill>
                  <a:srgbClr val="FFFFFF"/>
                </a:solidFill>
                <a:latin typeface="Calibri" panose="020F0502020204030204" pitchFamily="34" charset="0"/>
                <a:ea typeface="Calibri" panose="020F0502020204030204" pitchFamily="34" charset="0"/>
                <a:cs typeface="Calibri" panose="020F0502020204030204" pitchFamily="34" charset="0"/>
              </a:rPr>
              <a:t>?</a:t>
            </a:r>
            <a:endParaRPr sz="1800" dirty="0">
              <a:latin typeface="Calibri" panose="020F0502020204030204" pitchFamily="34" charset="0"/>
              <a:ea typeface="Calibri" panose="020F0502020204030204" pitchFamily="34" charset="0"/>
              <a:cs typeface="Calibri" panose="020F0502020204030204" pitchFamily="34" charset="0"/>
            </a:endParaRPr>
          </a:p>
        </p:txBody>
      </p:sp>
      <p:sp>
        <p:nvSpPr>
          <p:cNvPr id="9" name="object 7">
            <a:extLst>
              <a:ext uri="{FF2B5EF4-FFF2-40B4-BE49-F238E27FC236}">
                <a16:creationId xmlns:a16="http://schemas.microsoft.com/office/drawing/2014/main" id="{9A33E1E1-F45A-804C-2DB3-7BC9EA033D01}"/>
              </a:ext>
            </a:extLst>
          </p:cNvPr>
          <p:cNvSpPr/>
          <p:nvPr/>
        </p:nvSpPr>
        <p:spPr>
          <a:xfrm>
            <a:off x="943355" y="1420367"/>
            <a:ext cx="960119" cy="961643"/>
          </a:xfrm>
          <a:prstGeom prst="rect">
            <a:avLst/>
          </a:prstGeom>
          <a:blipFill>
            <a:blip r:embed="rId2"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10" name="object 8">
            <a:extLst>
              <a:ext uri="{FF2B5EF4-FFF2-40B4-BE49-F238E27FC236}">
                <a16:creationId xmlns:a16="http://schemas.microsoft.com/office/drawing/2014/main" id="{43062C6C-7F90-F74A-0AEE-E718ADFD2ED9}"/>
              </a:ext>
            </a:extLst>
          </p:cNvPr>
          <p:cNvSpPr/>
          <p:nvPr/>
        </p:nvSpPr>
        <p:spPr>
          <a:xfrm>
            <a:off x="4919471" y="3182111"/>
            <a:ext cx="926591" cy="928116"/>
          </a:xfrm>
          <a:prstGeom prst="rect">
            <a:avLst/>
          </a:prstGeom>
          <a:blipFill>
            <a:blip r:embed="rId3"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11" name="object 9">
            <a:extLst>
              <a:ext uri="{FF2B5EF4-FFF2-40B4-BE49-F238E27FC236}">
                <a16:creationId xmlns:a16="http://schemas.microsoft.com/office/drawing/2014/main" id="{2B4FD7B8-35BB-E21C-F2F6-F9BC98F77EBC}"/>
              </a:ext>
            </a:extLst>
          </p:cNvPr>
          <p:cNvSpPr/>
          <p:nvPr/>
        </p:nvSpPr>
        <p:spPr>
          <a:xfrm>
            <a:off x="943355" y="3157727"/>
            <a:ext cx="960119" cy="960120"/>
          </a:xfrm>
          <a:prstGeom prst="rect">
            <a:avLst/>
          </a:prstGeom>
          <a:blipFill>
            <a:blip r:embed="rId4"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12" name="object 10">
            <a:extLst>
              <a:ext uri="{FF2B5EF4-FFF2-40B4-BE49-F238E27FC236}">
                <a16:creationId xmlns:a16="http://schemas.microsoft.com/office/drawing/2014/main" id="{77BBFFFD-6C42-9BBE-284E-787A1D413124}"/>
              </a:ext>
            </a:extLst>
          </p:cNvPr>
          <p:cNvSpPr/>
          <p:nvPr/>
        </p:nvSpPr>
        <p:spPr>
          <a:xfrm>
            <a:off x="4791455" y="1447800"/>
            <a:ext cx="961644" cy="960119"/>
          </a:xfrm>
          <a:prstGeom prst="rect">
            <a:avLst/>
          </a:prstGeom>
          <a:blipFill>
            <a:blip r:embed="rId5"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grpSp>
        <p:nvGrpSpPr>
          <p:cNvPr id="13" name="object 11">
            <a:extLst>
              <a:ext uri="{FF2B5EF4-FFF2-40B4-BE49-F238E27FC236}">
                <a16:creationId xmlns:a16="http://schemas.microsoft.com/office/drawing/2014/main" id="{0F058FC5-E244-86E2-C974-BDEDAA6684A1}"/>
              </a:ext>
            </a:extLst>
          </p:cNvPr>
          <p:cNvGrpSpPr/>
          <p:nvPr/>
        </p:nvGrpSpPr>
        <p:grpSpPr>
          <a:xfrm>
            <a:off x="538542" y="321949"/>
            <a:ext cx="809625" cy="809625"/>
            <a:chOff x="478536" y="263652"/>
            <a:chExt cx="809625" cy="809625"/>
          </a:xfrm>
        </p:grpSpPr>
        <p:sp>
          <p:nvSpPr>
            <p:cNvPr id="14" name="object 12">
              <a:extLst>
                <a:ext uri="{FF2B5EF4-FFF2-40B4-BE49-F238E27FC236}">
                  <a16:creationId xmlns:a16="http://schemas.microsoft.com/office/drawing/2014/main" id="{4D8D772D-AFBB-4ACB-F361-565F3DAEA2E9}"/>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15" name="object 13">
              <a:extLst>
                <a:ext uri="{FF2B5EF4-FFF2-40B4-BE49-F238E27FC236}">
                  <a16:creationId xmlns:a16="http://schemas.microsoft.com/office/drawing/2014/main" id="{8D8E3E2E-05AB-2068-566A-844B562623E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4111836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7D548D-3F24-30D8-E857-226D66889247}"/>
              </a:ext>
            </a:extLst>
          </p:cNvPr>
          <p:cNvSpPr txBox="1"/>
          <p:nvPr/>
        </p:nvSpPr>
        <p:spPr>
          <a:xfrm>
            <a:off x="1163653" y="258808"/>
            <a:ext cx="3241466"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App Size Analysis</a:t>
            </a:r>
          </a:p>
        </p:txBody>
      </p:sp>
      <p:sp>
        <p:nvSpPr>
          <p:cNvPr id="7" name="object 13">
            <a:extLst>
              <a:ext uri="{FF2B5EF4-FFF2-40B4-BE49-F238E27FC236}">
                <a16:creationId xmlns:a16="http://schemas.microsoft.com/office/drawing/2014/main" id="{58DBBEF9-E953-6AD5-F1B5-1778316D1218}"/>
              </a:ext>
            </a:extLst>
          </p:cNvPr>
          <p:cNvSpPr/>
          <p:nvPr/>
        </p:nvSpPr>
        <p:spPr>
          <a:xfrm>
            <a:off x="554849" y="258809"/>
            <a:ext cx="513258" cy="506273"/>
          </a:xfrm>
          <a:prstGeom prst="rect">
            <a:avLst/>
          </a:prstGeom>
          <a:blipFill>
            <a:blip r:embed="rId2" cstate="print"/>
            <a:stretch>
              <a:fillRect/>
            </a:stretch>
          </a:blipFill>
          <a:ln>
            <a:noFill/>
          </a:ln>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0" name="Ink 9">
                <a:extLst>
                  <a:ext uri="{FF2B5EF4-FFF2-40B4-BE49-F238E27FC236}">
                    <a16:creationId xmlns:a16="http://schemas.microsoft.com/office/drawing/2014/main" id="{F9CA18B0-05F5-5A4F-2397-0AB985FB41A1}"/>
                  </a:ext>
                </a:extLst>
              </p14:cNvPr>
              <p14:cNvContentPartPr/>
              <p14:nvPr/>
            </p14:nvContentPartPr>
            <p14:xfrm>
              <a:off x="2261596" y="1154804"/>
              <a:ext cx="360" cy="360"/>
            </p14:xfrm>
          </p:contentPart>
        </mc:Choice>
        <mc:Fallback xmlns="">
          <p:pic>
            <p:nvPicPr>
              <p:cNvPr id="10" name="Ink 9">
                <a:extLst>
                  <a:ext uri="{FF2B5EF4-FFF2-40B4-BE49-F238E27FC236}">
                    <a16:creationId xmlns:a16="http://schemas.microsoft.com/office/drawing/2014/main" id="{F9CA18B0-05F5-5A4F-2397-0AB985FB41A1}"/>
                  </a:ext>
                </a:extLst>
              </p:cNvPr>
              <p:cNvPicPr/>
              <p:nvPr/>
            </p:nvPicPr>
            <p:blipFill>
              <a:blip r:embed="rId4"/>
              <a:stretch>
                <a:fillRect/>
              </a:stretch>
            </p:blipFill>
            <p:spPr>
              <a:xfrm>
                <a:off x="2252956" y="1146164"/>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1" name="Ink 10">
                <a:extLst>
                  <a:ext uri="{FF2B5EF4-FFF2-40B4-BE49-F238E27FC236}">
                    <a16:creationId xmlns:a16="http://schemas.microsoft.com/office/drawing/2014/main" id="{5CBBE1E1-4A88-A368-3DCC-B65149F818A2}"/>
                  </a:ext>
                </a:extLst>
              </p14:cNvPr>
              <p14:cNvContentPartPr/>
              <p14:nvPr/>
            </p14:nvContentPartPr>
            <p14:xfrm>
              <a:off x="2436916" y="2300324"/>
              <a:ext cx="8280" cy="360"/>
            </p14:xfrm>
          </p:contentPart>
        </mc:Choice>
        <mc:Fallback xmlns="">
          <p:pic>
            <p:nvPicPr>
              <p:cNvPr id="11" name="Ink 10">
                <a:extLst>
                  <a:ext uri="{FF2B5EF4-FFF2-40B4-BE49-F238E27FC236}">
                    <a16:creationId xmlns:a16="http://schemas.microsoft.com/office/drawing/2014/main" id="{5CBBE1E1-4A88-A368-3DCC-B65149F818A2}"/>
                  </a:ext>
                </a:extLst>
              </p:cNvPr>
              <p:cNvPicPr/>
              <p:nvPr/>
            </p:nvPicPr>
            <p:blipFill>
              <a:blip r:embed="rId6"/>
              <a:stretch>
                <a:fillRect/>
              </a:stretch>
            </p:blipFill>
            <p:spPr>
              <a:xfrm>
                <a:off x="2427916" y="2291324"/>
                <a:ext cx="25920" cy="18000"/>
              </a:xfrm>
              <a:prstGeom prst="rect">
                <a:avLst/>
              </a:prstGeom>
            </p:spPr>
          </p:pic>
        </mc:Fallback>
      </mc:AlternateContent>
      <p:sp>
        <p:nvSpPr>
          <p:cNvPr id="13" name="TextBox 12">
            <a:extLst>
              <a:ext uri="{FF2B5EF4-FFF2-40B4-BE49-F238E27FC236}">
                <a16:creationId xmlns:a16="http://schemas.microsoft.com/office/drawing/2014/main" id="{2BC2A854-BE6C-9332-842B-CD7A21DB741F}"/>
              </a:ext>
            </a:extLst>
          </p:cNvPr>
          <p:cNvSpPr txBox="1"/>
          <p:nvPr/>
        </p:nvSpPr>
        <p:spPr>
          <a:xfrm>
            <a:off x="0" y="939599"/>
            <a:ext cx="4405119" cy="1595309"/>
          </a:xfrm>
          <a:prstGeom prst="rect">
            <a:avLst/>
          </a:prstGeom>
          <a:noFill/>
        </p:spPr>
        <p:txBody>
          <a:bodyPr wrap="square">
            <a:spAutoFit/>
          </a:bodyPr>
          <a:lstStyle/>
          <a:p>
            <a:pPr marL="469265" marR="11430" indent="-457200" algn="just">
              <a:lnSpc>
                <a:spcPct val="100000"/>
              </a:lnSpc>
              <a:spcBef>
                <a:spcPts val="100"/>
              </a:spcBef>
              <a:buFont typeface="AoyagiKouzanFontT"/>
              <a:buChar char="❏"/>
              <a:tabLst>
                <a:tab pos="469900" algn="l"/>
              </a:tabLst>
            </a:pPr>
            <a:r>
              <a:rPr lang="en-US" sz="1200" spc="5" dirty="0">
                <a:solidFill>
                  <a:schemeClr val="accent2"/>
                </a:solidFill>
                <a:latin typeface="Calibri" panose="020F0502020204030204" pitchFamily="34" charset="0"/>
                <a:ea typeface="Calibri" panose="020F0502020204030204" pitchFamily="34" charset="0"/>
                <a:cs typeface="Calibri" panose="020F0502020204030204" pitchFamily="34" charset="0"/>
              </a:rPr>
              <a:t>The apps are classified into size categories, ranging from approximately 0 to 100 MB, with each interval set at 10 MB.</a:t>
            </a:r>
          </a:p>
          <a:p>
            <a:pPr marL="469265" marR="11430" indent="-457200" algn="just">
              <a:lnSpc>
                <a:spcPct val="100000"/>
              </a:lnSpc>
              <a:spcBef>
                <a:spcPts val="100"/>
              </a:spcBef>
              <a:buFont typeface="AoyagiKouzanFontT"/>
              <a:buChar char="❏"/>
              <a:tabLst>
                <a:tab pos="469900" algn="l"/>
              </a:tabLst>
            </a:pPr>
            <a:r>
              <a:rPr lang="en-US" sz="1200" spc="5" dirty="0">
                <a:solidFill>
                  <a:schemeClr val="accent2"/>
                </a:solidFill>
                <a:latin typeface="Calibri" panose="020F0502020204030204" pitchFamily="34" charset="0"/>
                <a:ea typeface="Calibri" panose="020F0502020204030204" pitchFamily="34" charset="0"/>
                <a:cs typeface="Calibri" panose="020F0502020204030204" pitchFamily="34" charset="0"/>
              </a:rPr>
              <a:t>The quantity of apps within each size category reflects the level of competition.</a:t>
            </a:r>
          </a:p>
          <a:p>
            <a:pPr marL="469265" marR="11430" indent="-457200" algn="just">
              <a:lnSpc>
                <a:spcPct val="100000"/>
              </a:lnSpc>
              <a:spcBef>
                <a:spcPts val="100"/>
              </a:spcBef>
              <a:buFont typeface="AoyagiKouzanFontT"/>
              <a:buChar char="❏"/>
              <a:tabLst>
                <a:tab pos="469900" algn="l"/>
              </a:tabLst>
            </a:pPr>
            <a:r>
              <a:rPr lang="en-US" sz="1200" spc="-10" dirty="0">
                <a:solidFill>
                  <a:schemeClr val="accent2"/>
                </a:solidFill>
                <a:latin typeface="Calibri" panose="020F0502020204030204" pitchFamily="34" charset="0"/>
                <a:ea typeface="Calibri" panose="020F0502020204030204" pitchFamily="34" charset="0"/>
                <a:cs typeface="Calibri" panose="020F0502020204030204" pitchFamily="34" charset="0"/>
              </a:rPr>
              <a:t>The mean number of user reviews and average app installations within each size category serves as an indicator of the popularity of the respective app.</a:t>
            </a:r>
            <a:endParaRPr lang="en-US" sz="12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pic>
        <p:nvPicPr>
          <p:cNvPr id="37" name="Picture 36">
            <a:extLst>
              <a:ext uri="{FF2B5EF4-FFF2-40B4-BE49-F238E27FC236}">
                <a16:creationId xmlns:a16="http://schemas.microsoft.com/office/drawing/2014/main" id="{72F79F5B-4129-48C0-445D-DD9C8D81D02D}"/>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8800"/>
                    </a14:imgEffect>
                  </a14:imgLayer>
                </a14:imgProps>
              </a:ext>
            </a:extLst>
          </a:blip>
          <a:stretch>
            <a:fillRect/>
          </a:stretch>
        </p:blipFill>
        <p:spPr>
          <a:xfrm>
            <a:off x="4439039" y="39612"/>
            <a:ext cx="4073012" cy="253213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9" name="Picture 38">
            <a:extLst>
              <a:ext uri="{FF2B5EF4-FFF2-40B4-BE49-F238E27FC236}">
                <a16:creationId xmlns:a16="http://schemas.microsoft.com/office/drawing/2014/main" id="{3DB42451-79B0-4014-E66C-C6A0F262D429}"/>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8800"/>
                    </a14:imgEffect>
                  </a14:imgLayer>
                </a14:imgProps>
              </a:ext>
            </a:extLst>
          </a:blip>
          <a:stretch>
            <a:fillRect/>
          </a:stretch>
        </p:blipFill>
        <p:spPr>
          <a:xfrm>
            <a:off x="4439036" y="2630025"/>
            <a:ext cx="4073015" cy="2513476"/>
          </a:xfrm>
          <a:prstGeom prst="rect">
            <a:avLst/>
          </a:prstGeom>
          <a:effectLst>
            <a:glow rad="63500">
              <a:schemeClr val="accent1">
                <a:satMod val="175000"/>
                <a:alpha val="40000"/>
              </a:schemeClr>
            </a:glow>
          </a:effectLst>
        </p:spPr>
      </p:pic>
      <p:pic>
        <p:nvPicPr>
          <p:cNvPr id="41" name="Picture 40">
            <a:extLst>
              <a:ext uri="{FF2B5EF4-FFF2-40B4-BE49-F238E27FC236}">
                <a16:creationId xmlns:a16="http://schemas.microsoft.com/office/drawing/2014/main" id="{42B2CA5B-69F7-42AD-6685-79C97407AF41}"/>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8800"/>
                    </a14:imgEffect>
                  </a14:imgLayer>
                </a14:imgProps>
              </a:ext>
            </a:extLst>
          </a:blip>
          <a:stretch>
            <a:fillRect/>
          </a:stretch>
        </p:blipFill>
        <p:spPr>
          <a:xfrm>
            <a:off x="70630" y="2538009"/>
            <a:ext cx="4297777" cy="2559452"/>
          </a:xfrm>
          <a:prstGeom prst="rect">
            <a:avLst/>
          </a:prstGeom>
        </p:spPr>
      </p:pic>
      <p:sp>
        <p:nvSpPr>
          <p:cNvPr id="43" name="object 7">
            <a:extLst>
              <a:ext uri="{FF2B5EF4-FFF2-40B4-BE49-F238E27FC236}">
                <a16:creationId xmlns:a16="http://schemas.microsoft.com/office/drawing/2014/main" id="{82298CEF-BB86-01A7-0659-6325D6BD438C}"/>
              </a:ext>
            </a:extLst>
          </p:cNvPr>
          <p:cNvSpPr/>
          <p:nvPr/>
        </p:nvSpPr>
        <p:spPr>
          <a:xfrm>
            <a:off x="70631" y="881324"/>
            <a:ext cx="4334488" cy="165358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dirty="0">
              <a:solidFill>
                <a:srgbClr val="0070C0"/>
              </a:solidFill>
              <a:highlight>
                <a:srgbClr val="0000FF"/>
              </a:highligh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058127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952E3-8807-3FB3-4D10-F3121C1A13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837398"/>
            <a:ext cx="9144000" cy="4306102"/>
          </a:xfrm>
          <a:prstGeom prst="rect">
            <a:avLst/>
          </a:prstGeom>
        </p:spPr>
      </p:pic>
      <p:sp>
        <p:nvSpPr>
          <p:cNvPr id="6" name="TextBox 5">
            <a:extLst>
              <a:ext uri="{FF2B5EF4-FFF2-40B4-BE49-F238E27FC236}">
                <a16:creationId xmlns:a16="http://schemas.microsoft.com/office/drawing/2014/main" id="{0D07050F-0E9A-65B1-7565-1FE386735D1D}"/>
              </a:ext>
            </a:extLst>
          </p:cNvPr>
          <p:cNvSpPr txBox="1"/>
          <p:nvPr/>
        </p:nvSpPr>
        <p:spPr>
          <a:xfrm>
            <a:off x="923614" y="173889"/>
            <a:ext cx="644933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 Android version based on each category</a:t>
            </a:r>
          </a:p>
        </p:txBody>
      </p:sp>
      <p:sp>
        <p:nvSpPr>
          <p:cNvPr id="7" name="object 13">
            <a:extLst>
              <a:ext uri="{FF2B5EF4-FFF2-40B4-BE49-F238E27FC236}">
                <a16:creationId xmlns:a16="http://schemas.microsoft.com/office/drawing/2014/main" id="{96BF6E99-AA58-DD92-8A77-DD4FD05B1CB3}"/>
              </a:ext>
            </a:extLst>
          </p:cNvPr>
          <p:cNvSpPr/>
          <p:nvPr/>
        </p:nvSpPr>
        <p:spPr>
          <a:xfrm>
            <a:off x="410356" y="173889"/>
            <a:ext cx="513258" cy="506273"/>
          </a:xfrm>
          <a:prstGeom prst="rect">
            <a:avLst/>
          </a:prstGeom>
          <a:blipFill>
            <a:blip r:embed="rId4"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0336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88DFD-32D9-18AF-170B-A315C178A1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3761" y="914183"/>
            <a:ext cx="5626389" cy="4229317"/>
          </a:xfrm>
          <a:prstGeom prst="rect">
            <a:avLst/>
          </a:prstGeom>
        </p:spPr>
      </p:pic>
      <p:sp>
        <p:nvSpPr>
          <p:cNvPr id="5" name="TextBox 4">
            <a:extLst>
              <a:ext uri="{FF2B5EF4-FFF2-40B4-BE49-F238E27FC236}">
                <a16:creationId xmlns:a16="http://schemas.microsoft.com/office/drawing/2014/main" id="{95100E13-926A-A2A5-B77A-B0BA09FD7B05}"/>
              </a:ext>
            </a:extLst>
          </p:cNvPr>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 name="object 13">
            <a:extLst>
              <a:ext uri="{FF2B5EF4-FFF2-40B4-BE49-F238E27FC236}">
                <a16:creationId xmlns:a16="http://schemas.microsoft.com/office/drawing/2014/main" id="{2E199607-C8A7-0C09-7EDA-A3A8DA644316}"/>
              </a:ext>
            </a:extLst>
          </p:cNvPr>
          <p:cNvSpPr/>
          <p:nvPr/>
        </p:nvSpPr>
        <p:spPr>
          <a:xfrm>
            <a:off x="430626" y="173889"/>
            <a:ext cx="513258" cy="506273"/>
          </a:xfrm>
          <a:prstGeom prst="rect">
            <a:avLst/>
          </a:prstGeom>
          <a:blipFill>
            <a:blip r:embed="rId4"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9" name="object 4">
            <a:extLst>
              <a:ext uri="{FF2B5EF4-FFF2-40B4-BE49-F238E27FC236}">
                <a16:creationId xmlns:a16="http://schemas.microsoft.com/office/drawing/2014/main" id="{AADB120C-D89D-E9E5-5D76-900A02B1352D}"/>
              </a:ext>
            </a:extLst>
          </p:cNvPr>
          <p:cNvSpPr txBox="1"/>
          <p:nvPr/>
        </p:nvSpPr>
        <p:spPr>
          <a:xfrm>
            <a:off x="5710150" y="2129311"/>
            <a:ext cx="3108960" cy="2491708"/>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Calibri" panose="020F0502020204030204" pitchFamily="34" charset="0"/>
              <a:ea typeface="Calibri" panose="020F0502020204030204" pitchFamily="34" charset="0"/>
              <a:cs typeface="Calibri" panose="020F0502020204030204" pitchFamily="34" charset="0"/>
            </a:endParaRPr>
          </a:p>
          <a:p>
            <a:pPr marL="91440" marR="84455" algn="just">
              <a:lnSpc>
                <a:spcPct val="100000"/>
              </a:lnSpc>
            </a:pPr>
            <a:r>
              <a:rPr lang="en-US" sz="1600" spc="-5" dirty="0">
                <a:solidFill>
                  <a:schemeClr val="accent2"/>
                </a:solidFill>
                <a:latin typeface="Calibri" panose="020F0502020204030204" pitchFamily="34" charset="0"/>
                <a:ea typeface="Calibri" panose="020F0502020204030204" pitchFamily="34" charset="0"/>
                <a:cs typeface="Calibri" panose="020F0502020204030204" pitchFamily="34" charset="0"/>
              </a:rPr>
              <a:t>The merged dataset, combining unique apps from the Play Store and user reviews, comprises a total of 816 entries.</a:t>
            </a:r>
          </a:p>
          <a:p>
            <a:pPr marL="91440" marR="84455" algn="just">
              <a:lnSpc>
                <a:spcPct val="100000"/>
              </a:lnSpc>
            </a:pPr>
            <a:endParaRPr sz="165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91440" marR="81280" algn="just">
              <a:lnSpc>
                <a:spcPct val="100000"/>
              </a:lnSpc>
              <a:spcBef>
                <a:spcPts val="5"/>
              </a:spcBef>
            </a:pPr>
            <a:r>
              <a:rPr lang="en-US" sz="1600" spc="-5" dirty="0">
                <a:solidFill>
                  <a:schemeClr val="accent2"/>
                </a:solidFill>
                <a:latin typeface="Calibri" panose="020F0502020204030204" pitchFamily="34" charset="0"/>
                <a:ea typeface="Calibri" panose="020F0502020204030204" pitchFamily="34" charset="0"/>
                <a:cs typeface="Calibri" panose="020F0502020204030204" pitchFamily="34" charset="0"/>
              </a:rPr>
              <a:t>In the Sentiment column, you'll find that 64% of the values are Positive, 22% are Negative, and 14% are Neutral.</a:t>
            </a:r>
            <a:endParaRPr sz="16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1903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B077BE-B7E3-32A3-AB50-3F15B81321F5}"/>
              </a:ext>
            </a:extLst>
          </p:cNvPr>
          <p:cNvSpPr txBox="1"/>
          <p:nvPr/>
        </p:nvSpPr>
        <p:spPr>
          <a:xfrm>
            <a:off x="983480" y="177402"/>
            <a:ext cx="8276024" cy="461665"/>
          </a:xfrm>
          <a:prstGeom prst="rect">
            <a:avLst/>
          </a:prstGeom>
          <a:noFill/>
        </p:spPr>
        <p:txBody>
          <a:bodyPr wrap="square">
            <a:spAutoFit/>
          </a:bodyPr>
          <a:lstStyle/>
          <a:p>
            <a:pPr eaLnBrk="0" fontAlgn="base" hangingPunct="0">
              <a:spcBef>
                <a:spcPct val="0"/>
              </a:spcBef>
              <a:spcAft>
                <a:spcPct val="0"/>
              </a:spcAft>
              <a:buClrTx/>
            </a:pPr>
            <a:r>
              <a:rPr lang="en-IN" sz="2400" b="1" spc="-110" dirty="0">
                <a:solidFill>
                  <a:srgbClr val="0070C0"/>
                </a:solidFill>
                <a:latin typeface="Calibri" panose="020F0502020204030204" pitchFamily="34" charset="0"/>
                <a:ea typeface="Calibri" panose="020F0502020204030204" pitchFamily="34" charset="0"/>
                <a:cs typeface="Calibri" panose="020F0502020204030204" pitchFamily="34" charset="0"/>
              </a:rPr>
              <a:t>Positive </a:t>
            </a:r>
            <a:r>
              <a:rPr lang="en-IN" sz="2400" b="1" spc="-75" dirty="0">
                <a:solidFill>
                  <a:srgbClr val="0070C0"/>
                </a:solidFill>
                <a:latin typeface="Calibri" panose="020F0502020204030204" pitchFamily="34" charset="0"/>
                <a:ea typeface="Calibri" panose="020F0502020204030204" pitchFamily="34" charset="0"/>
                <a:cs typeface="Calibri" panose="020F0502020204030204" pitchFamily="34" charset="0"/>
              </a:rPr>
              <a:t>and </a:t>
            </a:r>
            <a:r>
              <a:rPr lang="en-IN" sz="2400" b="1" spc="-100" dirty="0">
                <a:solidFill>
                  <a:srgbClr val="0070C0"/>
                </a:solidFill>
                <a:latin typeface="Calibri" panose="020F0502020204030204" pitchFamily="34" charset="0"/>
                <a:ea typeface="Calibri" panose="020F0502020204030204" pitchFamily="34" charset="0"/>
                <a:cs typeface="Calibri" panose="020F0502020204030204" pitchFamily="34" charset="0"/>
              </a:rPr>
              <a:t>Negative</a:t>
            </a:r>
            <a:r>
              <a:rPr lang="en-IN" sz="2400" b="1" spc="-340" dirty="0">
                <a:solidFill>
                  <a:srgbClr val="0070C0"/>
                </a:solidFill>
                <a:latin typeface="Calibri" panose="020F0502020204030204" pitchFamily="34" charset="0"/>
                <a:ea typeface="Calibri" panose="020F0502020204030204" pitchFamily="34" charset="0"/>
                <a:cs typeface="Calibri" panose="020F0502020204030204" pitchFamily="34" charset="0"/>
              </a:rPr>
              <a:t> </a:t>
            </a:r>
            <a:r>
              <a:rPr lang="en-IN" sz="2400" b="1" spc="-140" dirty="0">
                <a:solidFill>
                  <a:srgbClr val="0070C0"/>
                </a:solidFill>
                <a:latin typeface="Calibri" panose="020F0502020204030204" pitchFamily="34" charset="0"/>
                <a:ea typeface="Calibri" panose="020F0502020204030204" pitchFamily="34" charset="0"/>
                <a:cs typeface="Calibri" panose="020F0502020204030204" pitchFamily="34" charset="0"/>
              </a:rPr>
              <a:t>Reviews</a:t>
            </a:r>
            <a:endParaRPr kumimoji="0" lang="en-US" altLang="en-US" sz="2400" b="1" i="0" u="none" strike="noStrike" cap="none" normalizeH="0" baseline="0" dirty="0">
              <a:ln>
                <a:noFill/>
              </a:ln>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 name="object 13">
            <a:extLst>
              <a:ext uri="{FF2B5EF4-FFF2-40B4-BE49-F238E27FC236}">
                <a16:creationId xmlns:a16="http://schemas.microsoft.com/office/drawing/2014/main" id="{D849C249-41DB-42FD-C849-FEB92298C785}"/>
              </a:ext>
            </a:extLst>
          </p:cNvPr>
          <p:cNvSpPr/>
          <p:nvPr/>
        </p:nvSpPr>
        <p:spPr>
          <a:xfrm>
            <a:off x="302492" y="177402"/>
            <a:ext cx="513258" cy="506273"/>
          </a:xfrm>
          <a:prstGeom prst="rect">
            <a:avLst/>
          </a:prstGeom>
          <a:blipFill>
            <a:blip r:embed="rId2"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0E55EC5-3082-A529-96AC-93F6E4BF83D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4572001" y="792092"/>
            <a:ext cx="4571999" cy="3599876"/>
          </a:xfrm>
          <a:prstGeom prst="rect">
            <a:avLst/>
          </a:prstGeom>
        </p:spPr>
      </p:pic>
      <p:pic>
        <p:nvPicPr>
          <p:cNvPr id="10" name="Picture 9">
            <a:extLst>
              <a:ext uri="{FF2B5EF4-FFF2-40B4-BE49-F238E27FC236}">
                <a16:creationId xmlns:a16="http://schemas.microsoft.com/office/drawing/2014/main" id="{30DED434-F4B7-77D3-E00F-46488166D24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1" y="836701"/>
            <a:ext cx="4668252" cy="3514708"/>
          </a:xfrm>
          <a:prstGeom prst="rect">
            <a:avLst/>
          </a:prstGeom>
        </p:spPr>
      </p:pic>
      <p:sp>
        <p:nvSpPr>
          <p:cNvPr id="11" name="object 4">
            <a:extLst>
              <a:ext uri="{FF2B5EF4-FFF2-40B4-BE49-F238E27FC236}">
                <a16:creationId xmlns:a16="http://schemas.microsoft.com/office/drawing/2014/main" id="{B0BE2828-7DB0-627C-09E6-234A637C9C14}"/>
              </a:ext>
            </a:extLst>
          </p:cNvPr>
          <p:cNvSpPr txBox="1"/>
          <p:nvPr/>
        </p:nvSpPr>
        <p:spPr>
          <a:xfrm>
            <a:off x="0" y="4436577"/>
            <a:ext cx="4803006" cy="652743"/>
          </a:xfrm>
          <a:prstGeom prst="rect">
            <a:avLst/>
          </a:prstGeom>
          <a:ln w="12700">
            <a:solidFill>
              <a:srgbClr val="CC0000"/>
            </a:solidFill>
          </a:ln>
        </p:spPr>
        <p:txBody>
          <a:bodyPr vert="horz" wrap="square" lIns="0" tIns="6350" rIns="0" bIns="0" rtlCol="0">
            <a:spAutoFit/>
          </a:bodyPr>
          <a:lstStyle/>
          <a:p>
            <a:pPr marL="91440" marR="83185" algn="just">
              <a:lnSpc>
                <a:spcPct val="100000"/>
              </a:lnSpc>
            </a:pPr>
            <a:r>
              <a:rPr lang="en-US" spc="-10" dirty="0">
                <a:solidFill>
                  <a:schemeClr val="accent2"/>
                </a:solidFill>
                <a:latin typeface="Calibri" panose="020F0502020204030204" pitchFamily="34" charset="0"/>
                <a:ea typeface="Calibri" panose="020F0502020204030204" pitchFamily="34" charset="0"/>
                <a:cs typeface="Calibri" panose="020F0502020204030204" pitchFamily="34" charset="0"/>
              </a:rPr>
              <a:t>Within the merged dataset, the app "Helix Jump" holds the record for the highest number of positive sentiment counts, with a total of 209.</a:t>
            </a:r>
            <a:endParaRPr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3" name="object 4">
            <a:extLst>
              <a:ext uri="{FF2B5EF4-FFF2-40B4-BE49-F238E27FC236}">
                <a16:creationId xmlns:a16="http://schemas.microsoft.com/office/drawing/2014/main" id="{98568093-8A74-E576-8AE2-E477A8A2785C}"/>
              </a:ext>
            </a:extLst>
          </p:cNvPr>
          <p:cNvSpPr txBox="1"/>
          <p:nvPr/>
        </p:nvSpPr>
        <p:spPr>
          <a:xfrm>
            <a:off x="5067202" y="4366824"/>
            <a:ext cx="4076798" cy="745076"/>
          </a:xfrm>
          <a:prstGeom prst="rect">
            <a:avLst/>
          </a:prstGeom>
          <a:ln w="12700">
            <a:solidFill>
              <a:srgbClr val="CC0000"/>
            </a:solidFill>
          </a:ln>
        </p:spPr>
        <p:txBody>
          <a:bodyPr vert="horz" wrap="square" lIns="0" tIns="6350" rIns="0" bIns="0" rtlCol="0">
            <a:spAutoFit/>
          </a:bodyPr>
          <a:lstStyle/>
          <a:p>
            <a:pPr marL="91440" marR="82550" algn="just">
              <a:lnSpc>
                <a:spcPct val="100000"/>
              </a:lnSpc>
            </a:pPr>
            <a:r>
              <a:rPr lang="en-US" sz="1600" spc="-5" dirty="0">
                <a:solidFill>
                  <a:schemeClr val="accent2"/>
                </a:solidFill>
                <a:latin typeface="Calibri" panose="020F0502020204030204" pitchFamily="34" charset="0"/>
                <a:ea typeface="Calibri" panose="020F0502020204030204" pitchFamily="34" charset="0"/>
                <a:cs typeface="Calibri" panose="020F0502020204030204" pitchFamily="34" charset="0"/>
              </a:rPr>
              <a:t>In the combined dataset, "Angry Birds Classic" stands out with the highest count of negative sentiments, which is 147.</a:t>
            </a:r>
            <a:endParaRPr sz="16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3410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6F469-70B2-2EB3-FEFE-4AEA39D3AB9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868328" y="1042654"/>
            <a:ext cx="6275672" cy="4100846"/>
          </a:xfrm>
          <a:prstGeom prst="rect">
            <a:avLst/>
          </a:prstGeom>
        </p:spPr>
      </p:pic>
      <p:sp>
        <p:nvSpPr>
          <p:cNvPr id="5" name="TextBox 4">
            <a:extLst>
              <a:ext uri="{FF2B5EF4-FFF2-40B4-BE49-F238E27FC236}">
                <a16:creationId xmlns:a16="http://schemas.microsoft.com/office/drawing/2014/main" id="{50DFFC55-06EA-3E8A-4942-3F72CF1AE6F5}"/>
              </a:ext>
            </a:extLst>
          </p:cNvPr>
          <p:cNvSpPr txBox="1"/>
          <p:nvPr/>
        </p:nvSpPr>
        <p:spPr>
          <a:xfrm>
            <a:off x="1008255" y="79997"/>
            <a:ext cx="5377306"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Is </a:t>
            </a:r>
            <a:r>
              <a:rPr lang="en-IN" sz="2400" b="1" dirty="0" err="1">
                <a:solidFill>
                  <a:srgbClr val="0070C0"/>
                </a:solidFill>
                <a:effectLst/>
                <a:latin typeface="Calibri" panose="020F0502020204030204" pitchFamily="34" charset="0"/>
                <a:ea typeface="Calibri" panose="020F0502020204030204" pitchFamily="34" charset="0"/>
                <a:cs typeface="Calibri" panose="020F0502020204030204" pitchFamily="34" charset="0"/>
              </a:rPr>
              <a:t>sentiment_subjectivity</a:t>
            </a:r>
            <a:r>
              <a:rPr lang="en-IN" sz="2400"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 proportional to </a:t>
            </a:r>
            <a:r>
              <a:rPr lang="en-IN" sz="2400" b="1" dirty="0" err="1">
                <a:solidFill>
                  <a:srgbClr val="0070C0"/>
                </a:solidFill>
                <a:effectLst/>
                <a:latin typeface="Calibri" panose="020F0502020204030204" pitchFamily="34" charset="0"/>
                <a:ea typeface="Calibri" panose="020F0502020204030204" pitchFamily="34" charset="0"/>
                <a:cs typeface="Calibri" panose="020F0502020204030204" pitchFamily="34" charset="0"/>
              </a:rPr>
              <a:t>sentiment_polarity</a:t>
            </a:r>
            <a:r>
              <a:rPr lang="en-IN" sz="2400"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a:t>
            </a:r>
          </a:p>
        </p:txBody>
      </p:sp>
      <p:sp>
        <p:nvSpPr>
          <p:cNvPr id="6" name="object 13">
            <a:extLst>
              <a:ext uri="{FF2B5EF4-FFF2-40B4-BE49-F238E27FC236}">
                <a16:creationId xmlns:a16="http://schemas.microsoft.com/office/drawing/2014/main" id="{D0F50D0F-9D28-152C-7C2D-BEF10BC837F2}"/>
              </a:ext>
            </a:extLst>
          </p:cNvPr>
          <p:cNvSpPr/>
          <p:nvPr/>
        </p:nvSpPr>
        <p:spPr>
          <a:xfrm>
            <a:off x="397549" y="154638"/>
            <a:ext cx="513258" cy="506273"/>
          </a:xfrm>
          <a:prstGeom prst="rect">
            <a:avLst/>
          </a:prstGeom>
          <a:blipFill>
            <a:blip r:embed="rId4"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D2B3F091-FF1A-89AC-711E-1CF352193609}"/>
              </a:ext>
            </a:extLst>
          </p:cNvPr>
          <p:cNvSpPr txBox="1"/>
          <p:nvPr/>
        </p:nvSpPr>
        <p:spPr>
          <a:xfrm>
            <a:off x="22164" y="1730028"/>
            <a:ext cx="2868328" cy="2554545"/>
          </a:xfrm>
          <a:prstGeom prst="rect">
            <a:avLst/>
          </a:prstGeom>
          <a:noFill/>
        </p:spPr>
        <p:txBody>
          <a:bodyPr wrap="square">
            <a:spAutoFit/>
          </a:bodyPr>
          <a:lstStyle/>
          <a:p>
            <a:pPr algn="just"/>
            <a:r>
              <a:rPr lang="en-US" sz="1600" i="0" dirty="0">
                <a:solidFill>
                  <a:schemeClr val="accent2"/>
                </a:solidFill>
                <a:effectLst/>
                <a:latin typeface="Calibri" panose="020F0502020204030204" pitchFamily="34" charset="0"/>
                <a:ea typeface="Calibri" panose="020F0502020204030204" pitchFamily="34" charset="0"/>
                <a:cs typeface="Calibri" panose="020F0502020204030204" pitchFamily="34" charset="0"/>
              </a:rPr>
              <a:t>Based on the scatter plot above, we can draw the conclusion that sentiment subjectivity is not consistently proportional to sentiment polarity. However, in the majority of cases, it exhibits a proportional relationship, especially when subjectivity variance is either very high or very low.</a:t>
            </a:r>
            <a:endParaRPr lang="en-IN" sz="16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8530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174DBB-A3B6-37AD-F248-3DEE7B38CECA}"/>
              </a:ext>
            </a:extLst>
          </p:cNvPr>
          <p:cNvSpPr txBox="1"/>
          <p:nvPr/>
        </p:nvSpPr>
        <p:spPr>
          <a:xfrm>
            <a:off x="948545" y="156755"/>
            <a:ext cx="6788199" cy="461665"/>
          </a:xfrm>
          <a:prstGeom prst="rect">
            <a:avLst/>
          </a:prstGeom>
          <a:noFill/>
        </p:spPr>
        <p:txBody>
          <a:bodyPr wrap="square">
            <a:spAutoFit/>
          </a:bodyPr>
          <a:lstStyle/>
          <a:p>
            <a:r>
              <a:rPr lang="en-US" sz="2400" b="1" dirty="0">
                <a:solidFill>
                  <a:srgbClr val="0070C0"/>
                </a:solidFill>
                <a:latin typeface="Calibri" panose="020F0502020204030204" pitchFamily="34" charset="0"/>
                <a:ea typeface="Calibri" panose="020F0502020204030204" pitchFamily="34" charset="0"/>
                <a:cs typeface="Calibri" panose="020F0502020204030204" pitchFamily="34" charset="0"/>
              </a:rPr>
              <a:t>Co-Relation in </a:t>
            </a:r>
            <a:r>
              <a:rPr lang="en-US" sz="2400"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merged data frame</a:t>
            </a:r>
          </a:p>
        </p:txBody>
      </p:sp>
      <p:pic>
        <p:nvPicPr>
          <p:cNvPr id="7" name="Picture 6">
            <a:extLst>
              <a:ext uri="{FF2B5EF4-FFF2-40B4-BE49-F238E27FC236}">
                <a16:creationId xmlns:a16="http://schemas.microsoft.com/office/drawing/2014/main" id="{A497A94D-E7E4-7463-3F8D-D5C782C9EFF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360668" y="705047"/>
            <a:ext cx="6755864" cy="4438453"/>
          </a:xfrm>
          <a:prstGeom prst="rect">
            <a:avLst/>
          </a:prstGeom>
        </p:spPr>
      </p:pic>
      <p:sp>
        <p:nvSpPr>
          <p:cNvPr id="8" name="object 4">
            <a:extLst>
              <a:ext uri="{FF2B5EF4-FFF2-40B4-BE49-F238E27FC236}">
                <a16:creationId xmlns:a16="http://schemas.microsoft.com/office/drawing/2014/main" id="{A7D33970-2B73-6BC4-4CF7-D3A99ECB691A}"/>
              </a:ext>
            </a:extLst>
          </p:cNvPr>
          <p:cNvSpPr txBox="1"/>
          <p:nvPr/>
        </p:nvSpPr>
        <p:spPr>
          <a:xfrm>
            <a:off x="59803" y="1704975"/>
            <a:ext cx="2268530" cy="1971052"/>
          </a:xfrm>
          <a:prstGeom prst="rect">
            <a:avLst/>
          </a:prstGeom>
          <a:ln w="12700">
            <a:solidFill>
              <a:srgbClr val="CC0000"/>
            </a:solidFill>
          </a:ln>
        </p:spPr>
        <p:txBody>
          <a:bodyPr vert="horz" wrap="square" lIns="0" tIns="1270" rIns="0" bIns="0" rtlCol="0">
            <a:spAutoFit/>
          </a:bodyPr>
          <a:lstStyle/>
          <a:p>
            <a:pPr marL="91440" marR="83820" algn="just">
              <a:lnSpc>
                <a:spcPct val="100000"/>
              </a:lnSpc>
            </a:pPr>
            <a:r>
              <a:rPr lang="en-US" sz="1600" spc="-5" dirty="0">
                <a:solidFill>
                  <a:srgbClr val="124F5C"/>
                </a:solidFill>
                <a:latin typeface="Calibri" panose="020F0502020204030204" pitchFamily="34" charset="0"/>
                <a:ea typeface="Calibri" panose="020F0502020204030204" pitchFamily="34" charset="0"/>
                <a:cs typeface="Calibri" panose="020F0502020204030204" pitchFamily="34" charset="0"/>
              </a:rPr>
              <a:t>Within this correlation matrix, no substantial correlation is observed between Rating, Reviews, Size, Installs, and Sentiment Polarity or Sentiment Subjectivity.</a:t>
            </a:r>
            <a:endParaRPr sz="1600" dirty="0">
              <a:latin typeface="Calibri" panose="020F0502020204030204" pitchFamily="34" charset="0"/>
              <a:ea typeface="Calibri" panose="020F0502020204030204" pitchFamily="34" charset="0"/>
              <a:cs typeface="Calibri" panose="020F0502020204030204" pitchFamily="34" charset="0"/>
            </a:endParaRPr>
          </a:p>
        </p:txBody>
      </p:sp>
      <p:sp>
        <p:nvSpPr>
          <p:cNvPr id="9" name="object 13">
            <a:extLst>
              <a:ext uri="{FF2B5EF4-FFF2-40B4-BE49-F238E27FC236}">
                <a16:creationId xmlns:a16="http://schemas.microsoft.com/office/drawing/2014/main" id="{24CD2631-AD4A-E5D9-A3F1-D4A544CCCD5B}"/>
              </a:ext>
            </a:extLst>
          </p:cNvPr>
          <p:cNvSpPr/>
          <p:nvPr/>
        </p:nvSpPr>
        <p:spPr>
          <a:xfrm>
            <a:off x="261634" y="156755"/>
            <a:ext cx="513258" cy="506273"/>
          </a:xfrm>
          <a:prstGeom prst="rect">
            <a:avLst/>
          </a:prstGeom>
          <a:blipFill>
            <a:blip r:embed="rId4"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31168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69D48-9D20-86B1-D46B-525F6815222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55869" y="1440953"/>
            <a:ext cx="3753853" cy="2854751"/>
          </a:xfrm>
          <a:prstGeom prst="rect">
            <a:avLst/>
          </a:prstGeom>
        </p:spPr>
      </p:pic>
      <p:sp>
        <p:nvSpPr>
          <p:cNvPr id="8" name="object 13">
            <a:extLst>
              <a:ext uri="{FF2B5EF4-FFF2-40B4-BE49-F238E27FC236}">
                <a16:creationId xmlns:a16="http://schemas.microsoft.com/office/drawing/2014/main" id="{635D42CA-2527-2913-28A4-21DD299AEF17}"/>
              </a:ext>
            </a:extLst>
          </p:cNvPr>
          <p:cNvSpPr/>
          <p:nvPr/>
        </p:nvSpPr>
        <p:spPr>
          <a:xfrm>
            <a:off x="44865" y="86484"/>
            <a:ext cx="513258" cy="506273"/>
          </a:xfrm>
          <a:prstGeom prst="rect">
            <a:avLst/>
          </a:prstGeom>
          <a:blipFill>
            <a:blip r:embed="rId4"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92B108CA-ED98-D359-7FBA-7276AC34E9B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4048504" y="549727"/>
            <a:ext cx="5050631" cy="2318602"/>
          </a:xfrm>
          <a:prstGeom prst="rect">
            <a:avLst/>
          </a:prstGeom>
        </p:spPr>
      </p:pic>
      <p:pic>
        <p:nvPicPr>
          <p:cNvPr id="12" name="Picture 11">
            <a:extLst>
              <a:ext uri="{FF2B5EF4-FFF2-40B4-BE49-F238E27FC236}">
                <a16:creationId xmlns:a16="http://schemas.microsoft.com/office/drawing/2014/main" id="{4F9EBB21-9E6F-D568-0EF9-90ACCF4CD31D}"/>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7200"/>
                    </a14:imgEffect>
                  </a14:imgLayer>
                </a14:imgProps>
              </a:ext>
            </a:extLst>
          </a:blip>
          <a:stretch>
            <a:fillRect/>
          </a:stretch>
        </p:blipFill>
        <p:spPr>
          <a:xfrm>
            <a:off x="3955983" y="2868329"/>
            <a:ext cx="5157663" cy="2275172"/>
          </a:xfrm>
          <a:prstGeom prst="rect">
            <a:avLst/>
          </a:prstGeom>
        </p:spPr>
      </p:pic>
      <p:sp>
        <p:nvSpPr>
          <p:cNvPr id="13" name="TextBox 12">
            <a:extLst>
              <a:ext uri="{FF2B5EF4-FFF2-40B4-BE49-F238E27FC236}">
                <a16:creationId xmlns:a16="http://schemas.microsoft.com/office/drawing/2014/main" id="{F2197E8A-2A9C-BA52-55DD-E4A4A6AEBDD1}"/>
              </a:ext>
            </a:extLst>
          </p:cNvPr>
          <p:cNvSpPr txBox="1"/>
          <p:nvPr/>
        </p:nvSpPr>
        <p:spPr>
          <a:xfrm>
            <a:off x="525002" y="86484"/>
            <a:ext cx="8618998"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Distribution of Apps updated over the Year and Month</a:t>
            </a:r>
          </a:p>
        </p:txBody>
      </p:sp>
    </p:spTree>
    <p:extLst>
      <p:ext uri="{BB962C8B-B14F-4D97-AF65-F5344CB8AC3E}">
        <p14:creationId xmlns:p14="http://schemas.microsoft.com/office/powerpoint/2010/main" val="1632929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spc="-85" dirty="0">
                <a:latin typeface="Calibri" panose="020F0502020204030204" pitchFamily="34" charset="0"/>
                <a:ea typeface="Calibri" panose="020F0502020204030204" pitchFamily="34" charset="0"/>
                <a:cs typeface="Calibri" panose="020F0502020204030204" pitchFamily="34" charset="0"/>
              </a:rPr>
              <a:t>Challenges</a:t>
            </a:r>
            <a:r>
              <a:rPr sz="2800" spc="-204" dirty="0">
                <a:latin typeface="Calibri" panose="020F0502020204030204" pitchFamily="34" charset="0"/>
                <a:ea typeface="Calibri" panose="020F0502020204030204" pitchFamily="34" charset="0"/>
                <a:cs typeface="Calibri" panose="020F0502020204030204" pitchFamily="34" charset="0"/>
              </a:rPr>
              <a:t> </a:t>
            </a:r>
            <a:r>
              <a:rPr sz="2800" spc="-70" dirty="0">
                <a:latin typeface="Calibri" panose="020F0502020204030204" pitchFamily="34" charset="0"/>
                <a:ea typeface="Calibri" panose="020F0502020204030204" pitchFamily="34" charset="0"/>
                <a:cs typeface="Calibri" panose="020F0502020204030204" pitchFamily="34" charset="0"/>
              </a:rPr>
              <a:t>Faced</a:t>
            </a:r>
            <a:endParaRPr sz="2800" dirty="0">
              <a:latin typeface="Calibri" panose="020F0502020204030204" pitchFamily="34" charset="0"/>
              <a:ea typeface="Calibri" panose="020F0502020204030204" pitchFamily="34" charset="0"/>
              <a:cs typeface="Calibri" panose="020F0502020204030204" pitchFamily="34" charset="0"/>
            </a:endParaRPr>
          </a:p>
        </p:txBody>
      </p:sp>
      <p:sp>
        <p:nvSpPr>
          <p:cNvPr id="3" name="object 3"/>
          <p:cNvSpPr txBox="1"/>
          <p:nvPr/>
        </p:nvSpPr>
        <p:spPr>
          <a:xfrm>
            <a:off x="62991" y="886988"/>
            <a:ext cx="8363584" cy="1943353"/>
          </a:xfrm>
          <a:prstGeom prst="rect">
            <a:avLst/>
          </a:prstGeom>
        </p:spPr>
        <p:txBody>
          <a:bodyPr vert="horz" wrap="square" lIns="0" tIns="53340" rIns="0" bIns="0" rtlCol="0">
            <a:spAutoFit/>
          </a:bodyPr>
          <a:lstStyle/>
          <a:p>
            <a:pPr marL="469265" marR="10795" indent="-457200" algn="just">
              <a:lnSpc>
                <a:spcPct val="114999"/>
              </a:lnSpc>
              <a:buFont typeface="AoyagiKouzanFontT"/>
              <a:buChar char="❏"/>
              <a:tabLst>
                <a:tab pos="469900" algn="l"/>
              </a:tabLst>
            </a:pPr>
            <a:r>
              <a:rPr lang="en-US" sz="1800" spc="30" dirty="0">
                <a:solidFill>
                  <a:schemeClr val="accent2"/>
                </a:solidFill>
                <a:latin typeface="Calibri" panose="020F0502020204030204" pitchFamily="34" charset="0"/>
                <a:ea typeface="Calibri" panose="020F0502020204030204" pitchFamily="34" charset="0"/>
                <a:cs typeface="Calibri" panose="020F0502020204030204" pitchFamily="34" charset="0"/>
              </a:rPr>
              <a:t>Analyzing the dataset and understanding the issue at hand.</a:t>
            </a:r>
          </a:p>
          <a:p>
            <a:pPr marL="469265" marR="10795" indent="-457200" algn="just">
              <a:lnSpc>
                <a:spcPct val="114999"/>
              </a:lnSpc>
              <a:buFont typeface="AoyagiKouzanFontT"/>
              <a:buChar char="❏"/>
              <a:tabLst>
                <a:tab pos="469900" algn="l"/>
              </a:tabLst>
            </a:pPr>
            <a:r>
              <a:rPr lang="en-US" sz="1800" spc="30" dirty="0">
                <a:solidFill>
                  <a:schemeClr val="accent2"/>
                </a:solidFill>
                <a:latin typeface="Calibri" panose="020F0502020204030204" pitchFamily="34" charset="0"/>
                <a:ea typeface="Calibri" panose="020F0502020204030204" pitchFamily="34" charset="0"/>
                <a:cs typeface="Calibri" panose="020F0502020204030204" pitchFamily="34" charset="0"/>
              </a:rPr>
              <a:t>Evaluating the key performance indicators (KPIs) for app development and formulating a solution to address the issue.</a:t>
            </a:r>
          </a:p>
          <a:p>
            <a:pPr marL="469265" marR="10795" indent="-457200" algn="just">
              <a:lnSpc>
                <a:spcPct val="114999"/>
              </a:lnSpc>
              <a:buFont typeface="AoyagiKouzanFontT"/>
              <a:buChar char="❏"/>
              <a:tabLst>
                <a:tab pos="469900" algn="l"/>
              </a:tabLst>
            </a:pPr>
            <a:r>
              <a:rPr lang="en-US" sz="1800" spc="55" dirty="0">
                <a:solidFill>
                  <a:schemeClr val="accent2"/>
                </a:solidFill>
                <a:latin typeface="Calibri" panose="020F0502020204030204" pitchFamily="34" charset="0"/>
                <a:ea typeface="Calibri" panose="020F0502020204030204" pitchFamily="34" charset="0"/>
                <a:cs typeface="Calibri" panose="020F0502020204030204" pitchFamily="34" charset="0"/>
              </a:rPr>
              <a:t>Managing errors, duplicates, and missing (</a:t>
            </a:r>
            <a:r>
              <a:rPr lang="en-US" sz="1800" spc="55" dirty="0" err="1">
                <a:solidFill>
                  <a:schemeClr val="accent2"/>
                </a:solidFill>
                <a:latin typeface="Calibri" panose="020F0502020204030204" pitchFamily="34" charset="0"/>
                <a:ea typeface="Calibri" panose="020F0502020204030204" pitchFamily="34" charset="0"/>
                <a:cs typeface="Calibri" panose="020F0502020204030204" pitchFamily="34" charset="0"/>
              </a:rPr>
              <a:t>NaN</a:t>
            </a:r>
            <a:r>
              <a:rPr lang="en-US" sz="1800" spc="55" dirty="0">
                <a:solidFill>
                  <a:schemeClr val="accent2"/>
                </a:solidFill>
                <a:latin typeface="Calibri" panose="020F0502020204030204" pitchFamily="34" charset="0"/>
                <a:ea typeface="Calibri" panose="020F0502020204030204" pitchFamily="34" charset="0"/>
                <a:cs typeface="Calibri" panose="020F0502020204030204" pitchFamily="34" charset="0"/>
              </a:rPr>
              <a:t>) values within the dataset.</a:t>
            </a:r>
          </a:p>
          <a:p>
            <a:pPr marL="469265" marR="10795" indent="-457200" algn="just">
              <a:lnSpc>
                <a:spcPct val="114999"/>
              </a:lnSpc>
              <a:buFont typeface="AoyagiKouzanFontT"/>
              <a:buChar char="❏"/>
              <a:tabLst>
                <a:tab pos="469900" algn="l"/>
              </a:tabLst>
            </a:pPr>
            <a:r>
              <a:rPr lang="en-US" sz="1800" spc="45" dirty="0">
                <a:solidFill>
                  <a:schemeClr val="accent2"/>
                </a:solidFill>
                <a:latin typeface="Calibri" panose="020F0502020204030204" pitchFamily="34" charset="0"/>
                <a:ea typeface="Calibri" panose="020F0502020204030204" pitchFamily="34" charset="0"/>
                <a:cs typeface="Calibri" panose="020F0502020204030204" pitchFamily="34" charset="0"/>
              </a:rPr>
              <a:t>Creating various visual representations to condense the dataset's information and effectively convey the findings and patterns to the audience.</a:t>
            </a:r>
            <a:endParaRPr sz="18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4" name="object 4"/>
          <p:cNvSpPr/>
          <p:nvPr/>
        </p:nvSpPr>
        <p:spPr>
          <a:xfrm>
            <a:off x="0" y="3120918"/>
            <a:ext cx="9143981" cy="1122222"/>
          </a:xfrm>
          <a:prstGeom prst="rect">
            <a:avLst/>
          </a:prstGeom>
          <a:blipFill>
            <a:blip r:embed="rId2" cstate="print"/>
            <a:stretch>
              <a:fillRect/>
            </a:stretch>
          </a:blipFill>
          <a:ln>
            <a:solidFill>
              <a:schemeClr val="tx1"/>
            </a:solidFill>
          </a:ln>
          <a:effectLst>
            <a:reflection blurRad="6350" stA="50000" endA="295" endPos="92000" dist="101600" dir="5400000" sy="-100000" algn="bl" rotWithShape="0"/>
          </a:effectLst>
        </p:spPr>
        <p:txBody>
          <a:bodyPr wrap="square" lIns="0" tIns="0" rIns="0" bIns="0" rtlCol="0"/>
          <a:lstStyle/>
          <a:p>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5" name="object 2">
            <a:extLst>
              <a:ext uri="{FF2B5EF4-FFF2-40B4-BE49-F238E27FC236}">
                <a16:creationId xmlns:a16="http://schemas.microsoft.com/office/drawing/2014/main" id="{4A4F6F23-2135-9287-85CC-32690B9CC9A9}"/>
              </a:ext>
            </a:extLst>
          </p:cNvPr>
          <p:cNvSpPr txBox="1">
            <a:spLocks/>
          </p:cNvSpPr>
          <p:nvPr/>
        </p:nvSpPr>
        <p:spPr>
          <a:xfrm>
            <a:off x="558123" y="140637"/>
            <a:ext cx="6417394" cy="39498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pPr marL="12700">
              <a:spcBef>
                <a:spcPts val="100"/>
              </a:spcBef>
            </a:pPr>
            <a:r>
              <a:rPr lang="en-IN" sz="2400" b="1" spc="-85" dirty="0">
                <a:solidFill>
                  <a:srgbClr val="0070C0"/>
                </a:solidFill>
                <a:latin typeface="Calibri" panose="020F0502020204030204" pitchFamily="34" charset="0"/>
                <a:ea typeface="Calibri" panose="020F0502020204030204" pitchFamily="34" charset="0"/>
                <a:cs typeface="Calibri" panose="020F0502020204030204" pitchFamily="34" charset="0"/>
              </a:rPr>
              <a:t> Challenges</a:t>
            </a:r>
            <a:r>
              <a:rPr lang="en-IN" sz="2400" b="1" spc="-204" dirty="0">
                <a:solidFill>
                  <a:srgbClr val="0070C0"/>
                </a:solidFill>
                <a:latin typeface="Calibri" panose="020F0502020204030204" pitchFamily="34" charset="0"/>
                <a:ea typeface="Calibri" panose="020F0502020204030204" pitchFamily="34" charset="0"/>
                <a:cs typeface="Calibri" panose="020F0502020204030204" pitchFamily="34" charset="0"/>
              </a:rPr>
              <a:t> </a:t>
            </a:r>
            <a:r>
              <a:rPr lang="en-IN" sz="2400" b="1" spc="-70" dirty="0">
                <a:solidFill>
                  <a:srgbClr val="0070C0"/>
                </a:solidFill>
                <a:latin typeface="Calibri" panose="020F0502020204030204" pitchFamily="34" charset="0"/>
                <a:ea typeface="Calibri" panose="020F0502020204030204" pitchFamily="34" charset="0"/>
                <a:cs typeface="Calibri" panose="020F0502020204030204" pitchFamily="34" charset="0"/>
              </a:rPr>
              <a:t>Faced</a:t>
            </a:r>
            <a:endParaRPr lang="en-IN" sz="2400" b="1" dirty="0">
              <a:solidFill>
                <a:srgbClr val="0070C0"/>
              </a:solidFill>
              <a:latin typeface="Calibri" panose="020F0502020204030204" pitchFamily="34" charset="0"/>
              <a:ea typeface="Calibri" panose="020F0502020204030204" pitchFamily="34" charset="0"/>
              <a:cs typeface="Calibri" panose="020F0502020204030204" pitchFamily="34" charset="0"/>
            </a:endParaRPr>
          </a:p>
        </p:txBody>
      </p:sp>
      <p:sp>
        <p:nvSpPr>
          <p:cNvPr id="6" name="object 13">
            <a:extLst>
              <a:ext uri="{FF2B5EF4-FFF2-40B4-BE49-F238E27FC236}">
                <a16:creationId xmlns:a16="http://schemas.microsoft.com/office/drawing/2014/main" id="{6301D1E6-7389-0111-CFB8-4D3BB1FBA189}"/>
              </a:ext>
            </a:extLst>
          </p:cNvPr>
          <p:cNvSpPr/>
          <p:nvPr/>
        </p:nvSpPr>
        <p:spPr>
          <a:xfrm>
            <a:off x="44865" y="86484"/>
            <a:ext cx="513258" cy="506273"/>
          </a:xfrm>
          <a:prstGeom prst="rect">
            <a:avLst/>
          </a:prstGeom>
          <a:blipFill>
            <a:blip r:embed="rId3"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2423" y="111352"/>
            <a:ext cx="2497667" cy="39498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0070C0"/>
                </a:solidFill>
                <a:latin typeface="Calibri" panose="020F0502020204030204" pitchFamily="34" charset="0"/>
                <a:ea typeface="Calibri" panose="020F0502020204030204" pitchFamily="34" charset="0"/>
                <a:cs typeface="Calibri" panose="020F0502020204030204" pitchFamily="34" charset="0"/>
              </a:rPr>
              <a:t>Conclusion’s</a:t>
            </a:r>
            <a:endParaRPr sz="2800" b="1" dirty="0">
              <a:solidFill>
                <a:srgbClr val="0070C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object 3"/>
          <p:cNvSpPr txBox="1"/>
          <p:nvPr/>
        </p:nvSpPr>
        <p:spPr>
          <a:xfrm>
            <a:off x="195249" y="828801"/>
            <a:ext cx="8753500" cy="3874779"/>
          </a:xfrm>
          <a:prstGeom prst="rect">
            <a:avLst/>
          </a:prstGeom>
        </p:spPr>
        <p:txBody>
          <a:bodyPr vert="horz" wrap="square" lIns="0" tIns="118745" rIns="0" bIns="0" rtlCol="0">
            <a:spAutoFit/>
          </a:bodyPr>
          <a:lstStyle/>
          <a:p>
            <a:pPr marL="36000" algn="just">
              <a:spcBef>
                <a:spcPts val="1200"/>
              </a:spcBef>
              <a:buClr>
                <a:srgbClr val="F5FCFF"/>
              </a:buClr>
              <a:buSzPct val="71428"/>
              <a:tabLst>
                <a:tab pos="354965" algn="l"/>
                <a:tab pos="355600" algn="l"/>
              </a:tabLst>
            </a:pP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92.19%</a:t>
            </a:r>
            <a:r>
              <a:rPr b="1" spc="-3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apps</a:t>
            </a:r>
            <a:r>
              <a:rPr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are</a:t>
            </a:r>
            <a:r>
              <a:rPr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Free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and</a:t>
            </a:r>
            <a:r>
              <a:rPr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7.81%</a:t>
            </a:r>
            <a:r>
              <a:rPr spc="-2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apps</a:t>
            </a:r>
            <a:r>
              <a:rPr spc="-1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are</a:t>
            </a:r>
            <a:r>
              <a:rPr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paid</a:t>
            </a:r>
            <a:r>
              <a:rPr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in</a:t>
            </a:r>
            <a:r>
              <a:rPr spc="-1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type.</a:t>
            </a:r>
            <a:endParaRPr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36000" algn="just">
              <a:spcBef>
                <a:spcPts val="1200"/>
              </a:spcBef>
              <a:buClr>
                <a:srgbClr val="F5FCFF"/>
              </a:buClr>
              <a:buSzPct val="71428"/>
              <a:tabLst>
                <a:tab pos="354965" algn="l"/>
                <a:tab pos="355600" algn="l"/>
              </a:tabLst>
            </a:pPr>
            <a:r>
              <a:rPr b="1" dirty="0">
                <a:solidFill>
                  <a:schemeClr val="accent2"/>
                </a:solidFill>
                <a:latin typeface="Calibri" panose="020F0502020204030204" pitchFamily="34" charset="0"/>
                <a:ea typeface="Calibri" panose="020F0502020204030204" pitchFamily="34" charset="0"/>
                <a:cs typeface="Calibri" panose="020F0502020204030204" pitchFamily="34" charset="0"/>
              </a:rPr>
              <a:t>81.</a:t>
            </a:r>
            <a:r>
              <a:rPr lang="en-IN" b="1" dirty="0">
                <a:solidFill>
                  <a:schemeClr val="accent2"/>
                </a:solidFill>
                <a:latin typeface="Calibri" panose="020F0502020204030204" pitchFamily="34" charset="0"/>
                <a:ea typeface="Calibri" panose="020F0502020204030204" pitchFamily="34" charset="0"/>
                <a:cs typeface="Calibri" panose="020F0502020204030204" pitchFamily="34" charset="0"/>
              </a:rPr>
              <a:t>8</a:t>
            </a:r>
            <a:r>
              <a:rPr b="1" dirty="0">
                <a:solidFill>
                  <a:schemeClr val="accent2"/>
                </a:solidFill>
                <a:latin typeface="Calibri" panose="020F0502020204030204" pitchFamily="34" charset="0"/>
                <a:ea typeface="Calibri" panose="020F0502020204030204" pitchFamily="34" charset="0"/>
                <a:cs typeface="Calibri" panose="020F0502020204030204" pitchFamily="34" charset="0"/>
              </a:rPr>
              <a:t>0%</a:t>
            </a:r>
            <a:r>
              <a:rPr b="1" spc="-4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apps</a:t>
            </a:r>
            <a:r>
              <a:rPr spc="-2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have </a:t>
            </a:r>
            <a:r>
              <a:rPr b="1" spc="-10" dirty="0">
                <a:solidFill>
                  <a:schemeClr val="accent2"/>
                </a:solidFill>
                <a:latin typeface="Calibri" panose="020F0502020204030204" pitchFamily="34" charset="0"/>
                <a:ea typeface="Calibri" panose="020F0502020204030204" pitchFamily="34" charset="0"/>
                <a:cs typeface="Calibri" panose="020F0502020204030204" pitchFamily="34" charset="0"/>
              </a:rPr>
              <a:t>Everyone</a:t>
            </a:r>
            <a:r>
              <a:rPr b="1"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content</a:t>
            </a:r>
            <a:r>
              <a:rPr spc="-4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rating.</a:t>
            </a:r>
          </a:p>
          <a:p>
            <a:pPr marL="36000" algn="just">
              <a:spcBef>
                <a:spcPts val="1200"/>
              </a:spcBef>
              <a:buClr>
                <a:srgbClr val="F5FCFF"/>
              </a:buClr>
              <a:buSzPct val="71428"/>
              <a:tabLst>
                <a:tab pos="354965" algn="l"/>
                <a:tab pos="355600" algn="l"/>
              </a:tabLst>
            </a:pP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Events</a:t>
            </a:r>
            <a:r>
              <a:rPr b="1" spc="-1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category</a:t>
            </a:r>
            <a:r>
              <a:rPr spc="-2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has</a:t>
            </a:r>
            <a:r>
              <a:rPr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a</a:t>
            </a:r>
            <a:r>
              <a:rPr spc="-1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highest</a:t>
            </a:r>
            <a:r>
              <a:rPr b="1" spc="-2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mean</a:t>
            </a:r>
            <a:r>
              <a:rPr b="1" spc="-1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dirty="0">
                <a:solidFill>
                  <a:schemeClr val="accent2"/>
                </a:solidFill>
                <a:latin typeface="Calibri" panose="020F0502020204030204" pitchFamily="34" charset="0"/>
                <a:ea typeface="Calibri" panose="020F0502020204030204" pitchFamily="34" charset="0"/>
                <a:cs typeface="Calibri" panose="020F0502020204030204" pitchFamily="34" charset="0"/>
              </a:rPr>
              <a:t>rating</a:t>
            </a:r>
            <a:r>
              <a:rPr b="1" spc="-4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of</a:t>
            </a:r>
            <a:r>
              <a:rPr b="1"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dirty="0">
                <a:solidFill>
                  <a:schemeClr val="accent2"/>
                </a:solidFill>
                <a:latin typeface="Calibri" panose="020F0502020204030204" pitchFamily="34" charset="0"/>
                <a:ea typeface="Calibri" panose="020F0502020204030204" pitchFamily="34" charset="0"/>
                <a:cs typeface="Calibri" panose="020F0502020204030204" pitchFamily="34" charset="0"/>
              </a:rPr>
              <a:t>4.39</a:t>
            </a:r>
            <a:r>
              <a:rPr b="1"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and</a:t>
            </a:r>
            <a:r>
              <a:rPr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Dating</a:t>
            </a:r>
            <a:r>
              <a:rPr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category</a:t>
            </a:r>
            <a:r>
              <a:rPr spc="-4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has</a:t>
            </a:r>
            <a:r>
              <a:rPr spc="-1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lowest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4.05</a:t>
            </a:r>
            <a:r>
              <a:rPr spc="-3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rating.</a:t>
            </a:r>
          </a:p>
          <a:p>
            <a:pPr marL="36000" algn="just">
              <a:spcBef>
                <a:spcPts val="1200"/>
              </a:spcBef>
              <a:tabLst>
                <a:tab pos="469265" algn="l"/>
                <a:tab pos="469900" algn="l"/>
              </a:tabLst>
            </a:pPr>
            <a:r>
              <a:rPr b="1" spc="-10" dirty="0">
                <a:solidFill>
                  <a:schemeClr val="accent2"/>
                </a:solidFill>
                <a:latin typeface="Calibri" panose="020F0502020204030204" pitchFamily="34" charset="0"/>
                <a:ea typeface="Calibri" panose="020F0502020204030204" pitchFamily="34" charset="0"/>
                <a:cs typeface="Calibri" panose="020F0502020204030204" pitchFamily="34" charset="0"/>
              </a:rPr>
              <a:t>Family,</a:t>
            </a:r>
            <a:r>
              <a:rPr b="1"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Game</a:t>
            </a:r>
            <a:r>
              <a:rPr b="1"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and</a:t>
            </a:r>
            <a:r>
              <a:rPr b="1"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Tools</a:t>
            </a:r>
            <a:r>
              <a:rPr b="1"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dirty="0">
                <a:solidFill>
                  <a:schemeClr val="accent2"/>
                </a:solidFill>
                <a:latin typeface="Calibri" panose="020F0502020204030204" pitchFamily="34" charset="0"/>
                <a:ea typeface="Calibri" panose="020F0502020204030204" pitchFamily="34" charset="0"/>
                <a:cs typeface="Calibri" panose="020F0502020204030204" pitchFamily="34" charset="0"/>
              </a:rPr>
              <a:t>are</a:t>
            </a:r>
            <a:r>
              <a:rPr b="1" spc="-1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top</a:t>
            </a:r>
            <a:r>
              <a:rPr b="1" spc="-1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three</a:t>
            </a:r>
            <a:r>
              <a:rPr b="1" spc="-2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categories</a:t>
            </a:r>
            <a:r>
              <a:rPr spc="-3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having 1906,</a:t>
            </a:r>
            <a:r>
              <a:rPr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926</a:t>
            </a:r>
            <a:r>
              <a:rPr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and</a:t>
            </a:r>
            <a:r>
              <a:rPr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829</a:t>
            </a:r>
            <a:r>
              <a:rPr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app</a:t>
            </a:r>
            <a:r>
              <a:rPr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count.</a:t>
            </a:r>
            <a:r>
              <a:rPr lang="en-US"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p>
          <a:p>
            <a:pPr marL="36000" algn="just">
              <a:spcBef>
                <a:spcPts val="1200"/>
              </a:spcBef>
              <a:tabLst>
                <a:tab pos="469265" algn="l"/>
                <a:tab pos="469900" algn="l"/>
              </a:tabLst>
            </a:pPr>
            <a:r>
              <a:rPr lang="en-US" dirty="0">
                <a:solidFill>
                  <a:schemeClr val="accent2"/>
                </a:solidFill>
                <a:latin typeface="Calibri" panose="020F0502020204030204" pitchFamily="34" charset="0"/>
                <a:ea typeface="Calibri" panose="020F0502020204030204" pitchFamily="34" charset="0"/>
                <a:cs typeface="Calibri" panose="020F0502020204030204" pitchFamily="34" charset="0"/>
              </a:rPr>
              <a:t>Most competitive category: </a:t>
            </a:r>
            <a:r>
              <a:rPr lang="en-US" b="1" dirty="0">
                <a:solidFill>
                  <a:schemeClr val="accent2"/>
                </a:solidFill>
                <a:latin typeface="Calibri" panose="020F0502020204030204" pitchFamily="34" charset="0"/>
                <a:ea typeface="Calibri" panose="020F0502020204030204" pitchFamily="34" charset="0"/>
                <a:cs typeface="Calibri" panose="020F0502020204030204" pitchFamily="34" charset="0"/>
              </a:rPr>
              <a:t>Family</a:t>
            </a:r>
            <a:endParaRPr lang="en-US"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36000" algn="just">
              <a:spcBef>
                <a:spcPts val="1200"/>
              </a:spcBef>
              <a:tabLst>
                <a:tab pos="469265" algn="l"/>
                <a:tab pos="469900" algn="l"/>
              </a:tabLst>
            </a:pPr>
            <a:r>
              <a:rPr lang="en-US" dirty="0">
                <a:solidFill>
                  <a:schemeClr val="accent2"/>
                </a:solidFill>
                <a:latin typeface="Calibri" panose="020F0502020204030204" pitchFamily="34" charset="0"/>
                <a:ea typeface="Calibri" panose="020F0502020204030204" pitchFamily="34" charset="0"/>
                <a:cs typeface="Calibri" panose="020F0502020204030204" pitchFamily="34" charset="0"/>
              </a:rPr>
              <a:t>Category with the highest number of installs: </a:t>
            </a:r>
            <a:r>
              <a:rPr lang="en-US" b="1" dirty="0">
                <a:solidFill>
                  <a:schemeClr val="accent2"/>
                </a:solidFill>
                <a:latin typeface="Calibri" panose="020F0502020204030204" pitchFamily="34" charset="0"/>
                <a:ea typeface="Calibri" panose="020F0502020204030204" pitchFamily="34" charset="0"/>
                <a:cs typeface="Calibri" panose="020F0502020204030204" pitchFamily="34" charset="0"/>
              </a:rPr>
              <a:t>Game</a:t>
            </a:r>
            <a:endParaRPr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36000" algn="just">
              <a:spcBef>
                <a:spcPts val="1200"/>
              </a:spcBef>
              <a:buClr>
                <a:srgbClr val="F5FCFF"/>
              </a:buClr>
              <a:buSzPct val="71428"/>
              <a:tabLst>
                <a:tab pos="354965" algn="l"/>
                <a:tab pos="355600" algn="l"/>
              </a:tabLst>
            </a:pP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Tools,</a:t>
            </a:r>
            <a:r>
              <a:rPr spc="-3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Entertainment,</a:t>
            </a:r>
            <a:r>
              <a:rPr spc="-3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Education,</a:t>
            </a:r>
            <a:r>
              <a:rPr spc="-4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Business</a:t>
            </a:r>
            <a:r>
              <a:rPr spc="-3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and</a:t>
            </a:r>
            <a:r>
              <a:rPr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Medical</a:t>
            </a:r>
            <a:r>
              <a:rPr spc="-4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are</a:t>
            </a:r>
            <a:r>
              <a:rPr spc="-2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top</a:t>
            </a:r>
            <a:r>
              <a:rPr spc="-2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Genres.</a:t>
            </a:r>
          </a:p>
          <a:p>
            <a:pPr marL="36000" algn="just">
              <a:spcBef>
                <a:spcPts val="1200"/>
              </a:spcBef>
              <a:buClr>
                <a:srgbClr val="F5FCFF"/>
              </a:buClr>
              <a:buSzPct val="71428"/>
              <a:tabLst>
                <a:tab pos="354965" algn="l"/>
                <a:tab pos="355600" algn="l"/>
              </a:tabLst>
            </a:pP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8783</a:t>
            </a:r>
            <a:r>
              <a:rPr b="1"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15" dirty="0">
                <a:solidFill>
                  <a:schemeClr val="accent2"/>
                </a:solidFill>
                <a:latin typeface="Calibri" panose="020F0502020204030204" pitchFamily="34" charset="0"/>
                <a:ea typeface="Calibri" panose="020F0502020204030204" pitchFamily="34" charset="0"/>
                <a:cs typeface="Calibri" panose="020F0502020204030204" pitchFamily="34" charset="0"/>
              </a:rPr>
              <a:t>Apps</a:t>
            </a:r>
            <a:r>
              <a:rPr b="1" spc="3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are</a:t>
            </a:r>
            <a:r>
              <a:rPr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having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size</a:t>
            </a:r>
            <a:r>
              <a:rPr spc="-3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less</a:t>
            </a:r>
            <a:r>
              <a:rPr spc="-1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than</a:t>
            </a:r>
            <a:r>
              <a:rPr spc="-3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or</a:t>
            </a:r>
            <a:r>
              <a:rPr spc="-1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equal</a:t>
            </a:r>
            <a:r>
              <a:rPr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to</a:t>
            </a:r>
            <a:r>
              <a:rPr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50</a:t>
            </a:r>
            <a:r>
              <a:rPr b="1" spc="-1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dirty="0">
                <a:solidFill>
                  <a:schemeClr val="accent2"/>
                </a:solidFill>
                <a:latin typeface="Calibri" panose="020F0502020204030204" pitchFamily="34" charset="0"/>
                <a:ea typeface="Calibri" panose="020F0502020204030204" pitchFamily="34" charset="0"/>
                <a:cs typeface="Calibri" panose="020F0502020204030204" pitchFamily="34" charset="0"/>
              </a:rPr>
              <a:t>MB.</a:t>
            </a:r>
            <a:endParaRPr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36000" algn="just">
              <a:spcBef>
                <a:spcPts val="1200"/>
              </a:spcBef>
              <a:buClr>
                <a:srgbClr val="F5FCFF"/>
              </a:buClr>
              <a:buSzPct val="71428"/>
              <a:tabLst>
                <a:tab pos="354965" algn="l"/>
                <a:tab pos="355600" algn="l"/>
              </a:tabLst>
            </a:pP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7749</a:t>
            </a:r>
            <a:r>
              <a:rPr b="1"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15" dirty="0">
                <a:solidFill>
                  <a:schemeClr val="accent2"/>
                </a:solidFill>
                <a:latin typeface="Calibri" panose="020F0502020204030204" pitchFamily="34" charset="0"/>
                <a:ea typeface="Calibri" panose="020F0502020204030204" pitchFamily="34" charset="0"/>
                <a:cs typeface="Calibri" panose="020F0502020204030204" pitchFamily="34" charset="0"/>
              </a:rPr>
              <a:t>Apps</a:t>
            </a:r>
            <a:r>
              <a:rPr b="1" spc="3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has</a:t>
            </a:r>
            <a:r>
              <a:rPr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rating</a:t>
            </a:r>
            <a:r>
              <a:rPr spc="-3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more</a:t>
            </a:r>
            <a:r>
              <a:rPr b="1"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than</a:t>
            </a:r>
            <a:r>
              <a:rPr b="1" spc="-2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dirty="0">
                <a:solidFill>
                  <a:schemeClr val="accent2"/>
                </a:solidFill>
                <a:latin typeface="Calibri" panose="020F0502020204030204" pitchFamily="34" charset="0"/>
                <a:ea typeface="Calibri" panose="020F0502020204030204" pitchFamily="34" charset="0"/>
                <a:cs typeface="Calibri" panose="020F0502020204030204" pitchFamily="34" charset="0"/>
              </a:rPr>
              <a:t>4.0</a:t>
            </a:r>
            <a:r>
              <a:rPr b="1"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including</a:t>
            </a:r>
            <a:r>
              <a:rPr spc="-4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both</a:t>
            </a:r>
            <a:r>
              <a:rPr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type</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of</a:t>
            </a:r>
            <a:r>
              <a:rPr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app.</a:t>
            </a:r>
            <a:endParaRPr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36000" algn="just">
              <a:spcBef>
                <a:spcPts val="1200"/>
              </a:spcBef>
              <a:buClr>
                <a:srgbClr val="F5FCFF"/>
              </a:buClr>
              <a:buSzPct val="71428"/>
              <a:tabLst>
                <a:tab pos="354965" algn="l"/>
                <a:tab pos="355600" algn="l"/>
              </a:tabLst>
            </a:pP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Overall</a:t>
            </a:r>
            <a:r>
              <a:rPr b="1" spc="13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sentiment</a:t>
            </a:r>
            <a:r>
              <a:rPr b="1" spc="13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10" dirty="0">
                <a:solidFill>
                  <a:schemeClr val="accent2"/>
                </a:solidFill>
                <a:latin typeface="Calibri" panose="020F0502020204030204" pitchFamily="34" charset="0"/>
                <a:ea typeface="Calibri" panose="020F0502020204030204" pitchFamily="34" charset="0"/>
                <a:cs typeface="Calibri" panose="020F0502020204030204" pitchFamily="34" charset="0"/>
              </a:rPr>
              <a:t>count</a:t>
            </a:r>
            <a:r>
              <a:rPr b="1" spc="14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10" dirty="0">
                <a:solidFill>
                  <a:schemeClr val="accent2"/>
                </a:solidFill>
                <a:latin typeface="Calibri" panose="020F0502020204030204" pitchFamily="34" charset="0"/>
                <a:ea typeface="Calibri" panose="020F0502020204030204" pitchFamily="34" charset="0"/>
                <a:cs typeface="Calibri" panose="020F0502020204030204" pitchFamily="34" charset="0"/>
              </a:rPr>
              <a:t>of</a:t>
            </a:r>
            <a:r>
              <a:rPr spc="14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10" dirty="0">
                <a:solidFill>
                  <a:schemeClr val="accent2"/>
                </a:solidFill>
                <a:latin typeface="Calibri" panose="020F0502020204030204" pitchFamily="34" charset="0"/>
                <a:ea typeface="Calibri" panose="020F0502020204030204" pitchFamily="34" charset="0"/>
                <a:cs typeface="Calibri" panose="020F0502020204030204" pitchFamily="34" charset="0"/>
              </a:rPr>
              <a:t>merged</a:t>
            </a:r>
            <a:r>
              <a:rPr spc="13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dataset</a:t>
            </a:r>
            <a:r>
              <a:rPr spc="14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dirty="0">
                <a:solidFill>
                  <a:schemeClr val="accent2"/>
                </a:solidFill>
                <a:latin typeface="Calibri" panose="020F0502020204030204" pitchFamily="34" charset="0"/>
                <a:ea typeface="Calibri" panose="020F0502020204030204" pitchFamily="34" charset="0"/>
                <a:cs typeface="Calibri" panose="020F0502020204030204" pitchFamily="34" charset="0"/>
              </a:rPr>
              <a:t>in</a:t>
            </a:r>
            <a:r>
              <a:rPr spc="13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pc="-5" dirty="0">
                <a:solidFill>
                  <a:schemeClr val="accent2"/>
                </a:solidFill>
                <a:latin typeface="Calibri" panose="020F0502020204030204" pitchFamily="34" charset="0"/>
                <a:ea typeface="Calibri" panose="020F0502020204030204" pitchFamily="34" charset="0"/>
                <a:cs typeface="Calibri" panose="020F0502020204030204" pitchFamily="34" charset="0"/>
              </a:rPr>
              <a:t>which</a:t>
            </a:r>
            <a:r>
              <a:rPr spc="14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Positive</a:t>
            </a:r>
            <a:r>
              <a:rPr b="1" spc="13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sentiment</a:t>
            </a:r>
            <a:r>
              <a:rPr b="1" spc="1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count</a:t>
            </a:r>
            <a:r>
              <a:rPr b="1" spc="13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is</a:t>
            </a:r>
            <a:r>
              <a:rPr b="1" spc="14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10" dirty="0">
                <a:solidFill>
                  <a:schemeClr val="accent2"/>
                </a:solidFill>
                <a:latin typeface="Calibri" panose="020F0502020204030204" pitchFamily="34" charset="0"/>
                <a:ea typeface="Calibri" panose="020F0502020204030204" pitchFamily="34" charset="0"/>
                <a:cs typeface="Calibri" panose="020F0502020204030204" pitchFamily="34" charset="0"/>
              </a:rPr>
              <a:t>64%,</a:t>
            </a:r>
            <a:r>
              <a:rPr b="1" spc="15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Negative </a:t>
            </a:r>
            <a:r>
              <a:rPr b="1" spc="-37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22%</a:t>
            </a:r>
            <a:r>
              <a:rPr b="1"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and</a:t>
            </a:r>
            <a:r>
              <a:rPr b="1" spc="-2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Neutral</a:t>
            </a:r>
            <a:r>
              <a:rPr b="1" spc="-20" dirty="0">
                <a:solidFill>
                  <a:schemeClr val="accent2"/>
                </a:solidFill>
                <a:latin typeface="Calibri" panose="020F0502020204030204" pitchFamily="34" charset="0"/>
                <a:ea typeface="Calibri" panose="020F0502020204030204" pitchFamily="34" charset="0"/>
                <a:cs typeface="Calibri" panose="020F0502020204030204" pitchFamily="34" charset="0"/>
              </a:rPr>
              <a:t> 1</a:t>
            </a:r>
            <a:r>
              <a:rPr lang="en-IN" b="1" spc="-20" dirty="0">
                <a:solidFill>
                  <a:schemeClr val="accent2"/>
                </a:solidFill>
                <a:latin typeface="Calibri" panose="020F0502020204030204" pitchFamily="34" charset="0"/>
                <a:ea typeface="Calibri" panose="020F0502020204030204" pitchFamily="34" charset="0"/>
                <a:cs typeface="Calibri" panose="020F0502020204030204" pitchFamily="34" charset="0"/>
              </a:rPr>
              <a:t>4</a:t>
            </a:r>
            <a:r>
              <a:rPr b="1" spc="-20" dirty="0">
                <a:solidFill>
                  <a:schemeClr val="accent2"/>
                </a:solidFill>
                <a:latin typeface="Calibri" panose="020F0502020204030204" pitchFamily="34" charset="0"/>
                <a:ea typeface="Calibri" panose="020F0502020204030204" pitchFamily="34" charset="0"/>
                <a:cs typeface="Calibri" panose="020F0502020204030204" pitchFamily="34" charset="0"/>
              </a:rPr>
              <a:t>%.</a:t>
            </a:r>
            <a:r>
              <a:rPr lang="en-US"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p>
        </p:txBody>
      </p:sp>
      <p:sp>
        <p:nvSpPr>
          <p:cNvPr id="4" name="object 13">
            <a:extLst>
              <a:ext uri="{FF2B5EF4-FFF2-40B4-BE49-F238E27FC236}">
                <a16:creationId xmlns:a16="http://schemas.microsoft.com/office/drawing/2014/main" id="{4B164508-CD40-736A-1E7A-CC76DEC44AC6}"/>
              </a:ext>
            </a:extLst>
          </p:cNvPr>
          <p:cNvSpPr/>
          <p:nvPr/>
        </p:nvSpPr>
        <p:spPr>
          <a:xfrm>
            <a:off x="44865" y="86484"/>
            <a:ext cx="513258" cy="506273"/>
          </a:xfrm>
          <a:prstGeom prst="rect">
            <a:avLst/>
          </a:prstGeom>
          <a:blipFill>
            <a:blip r:embed="rId2"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D60355-3C7D-F68A-624D-723A9F8E5360}"/>
              </a:ext>
            </a:extLst>
          </p:cNvPr>
          <p:cNvSpPr txBox="1"/>
          <p:nvPr/>
        </p:nvSpPr>
        <p:spPr>
          <a:xfrm>
            <a:off x="160866" y="946870"/>
            <a:ext cx="8662881" cy="3908762"/>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It's</a:t>
            </a:r>
            <a:r>
              <a:rPr lang="en-US" sz="14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accent2"/>
                </a:solidFill>
                <a:latin typeface="Calibri" panose="020F0502020204030204" pitchFamily="34" charset="0"/>
                <a:ea typeface="Calibri" panose="020F0502020204030204" pitchFamily="34" charset="0"/>
                <a:cs typeface="Calibri" panose="020F0502020204030204" pitchFamily="34" charset="0"/>
              </a:rPr>
              <a:t>good</a:t>
            </a:r>
            <a:r>
              <a:rPr lang="en-US" sz="1400"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to</a:t>
            </a:r>
            <a:r>
              <a:rPr lang="en-US" sz="1400"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accent2"/>
                </a:solidFill>
                <a:latin typeface="Calibri" panose="020F0502020204030204" pitchFamily="34" charset="0"/>
                <a:ea typeface="Calibri" panose="020F0502020204030204" pitchFamily="34" charset="0"/>
                <a:cs typeface="Calibri" panose="020F0502020204030204" pitchFamily="34" charset="0"/>
              </a:rPr>
              <a:t>develop</a:t>
            </a:r>
            <a:r>
              <a:rPr lang="en-US" sz="1400"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a</a:t>
            </a:r>
            <a:r>
              <a:rPr lang="en-US" sz="1400" spc="-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Free</a:t>
            </a:r>
            <a:r>
              <a:rPr lang="en-US" sz="1400" b="1" spc="-15" dirty="0">
                <a:solidFill>
                  <a:schemeClr val="accent2"/>
                </a:solidFill>
                <a:latin typeface="Calibri" panose="020F0502020204030204" pitchFamily="34" charset="0"/>
                <a:ea typeface="Calibri" panose="020F0502020204030204" pitchFamily="34" charset="0"/>
                <a:cs typeface="Calibri" panose="020F0502020204030204" pitchFamily="34" charset="0"/>
              </a:rPr>
              <a:t> type</a:t>
            </a:r>
            <a:r>
              <a:rPr lang="en-US" sz="1400" b="1" spc="3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accent2"/>
                </a:solidFill>
                <a:latin typeface="Calibri" panose="020F0502020204030204" pitchFamily="34" charset="0"/>
                <a:ea typeface="Calibri" panose="020F0502020204030204" pitchFamily="34" charset="0"/>
                <a:cs typeface="Calibri" panose="020F0502020204030204" pitchFamily="34" charset="0"/>
              </a:rPr>
              <a:t>app</a:t>
            </a:r>
            <a:r>
              <a:rPr lang="en-US" sz="1400"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accent2"/>
                </a:solidFill>
                <a:latin typeface="Calibri" panose="020F0502020204030204" pitchFamily="34" charset="0"/>
                <a:ea typeface="Calibri" panose="020F0502020204030204" pitchFamily="34" charset="0"/>
                <a:cs typeface="Calibri" panose="020F0502020204030204" pitchFamily="34" charset="0"/>
              </a:rPr>
              <a:t>and</a:t>
            </a:r>
            <a:r>
              <a:rPr lang="en-US" sz="1400"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accent2"/>
                </a:solidFill>
                <a:latin typeface="Calibri" panose="020F0502020204030204" pitchFamily="34" charset="0"/>
                <a:ea typeface="Calibri" panose="020F0502020204030204" pitchFamily="34" charset="0"/>
                <a:cs typeface="Calibri" panose="020F0502020204030204" pitchFamily="34" charset="0"/>
              </a:rPr>
              <a:t>having </a:t>
            </a: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a</a:t>
            </a:r>
            <a:r>
              <a:rPr lang="en-US" sz="1400" spc="-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content</a:t>
            </a:r>
            <a:r>
              <a:rPr lang="en-US" sz="1400" spc="-3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rating</a:t>
            </a:r>
            <a:r>
              <a:rPr lang="en-US" sz="1400" spc="-2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for</a:t>
            </a:r>
            <a:r>
              <a:rPr lang="en-US" sz="1400" spc="-2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spc="-10" dirty="0">
                <a:solidFill>
                  <a:schemeClr val="accent2"/>
                </a:solidFill>
                <a:latin typeface="Calibri" panose="020F0502020204030204" pitchFamily="34" charset="0"/>
                <a:ea typeface="Calibri" panose="020F0502020204030204" pitchFamily="34" charset="0"/>
                <a:cs typeface="Calibri" panose="020F0502020204030204" pitchFamily="34" charset="0"/>
              </a:rPr>
              <a:t>Everyone.</a:t>
            </a:r>
          </a:p>
          <a:p>
            <a:pPr marL="36000" algn="just">
              <a:spcBef>
                <a:spcPts val="1200"/>
              </a:spcBef>
              <a:tabLst>
                <a:tab pos="469265" algn="l"/>
                <a:tab pos="469900" algn="l"/>
              </a:tabLst>
            </a:pPr>
            <a:r>
              <a:rPr lang="en-US" sz="1400" spc="40" dirty="0">
                <a:solidFill>
                  <a:schemeClr val="accent2"/>
                </a:solidFill>
                <a:latin typeface="Calibri" panose="020F0502020204030204" pitchFamily="34" charset="0"/>
                <a:ea typeface="Calibri" panose="020F0502020204030204" pitchFamily="34" charset="0"/>
                <a:cs typeface="Calibri" panose="020F0502020204030204" pitchFamily="34" charset="0"/>
              </a:rPr>
              <a:t>Percentage</a:t>
            </a:r>
            <a:r>
              <a:rPr lang="en-US" sz="1400" spc="-17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accent2"/>
                </a:solidFill>
                <a:latin typeface="Calibri" panose="020F0502020204030204" pitchFamily="34" charset="0"/>
                <a:ea typeface="Calibri" panose="020F0502020204030204" pitchFamily="34" charset="0"/>
                <a:cs typeface="Calibri" panose="020F0502020204030204" pitchFamily="34" charset="0"/>
              </a:rPr>
              <a:t>of</a:t>
            </a:r>
            <a:r>
              <a:rPr lang="en-US" sz="14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accent2"/>
                </a:solidFill>
                <a:latin typeface="Calibri" panose="020F0502020204030204" pitchFamily="34" charset="0"/>
                <a:ea typeface="Calibri" panose="020F0502020204030204" pitchFamily="34" charset="0"/>
                <a:cs typeface="Calibri" panose="020F0502020204030204" pitchFamily="34" charset="0"/>
              </a:rPr>
              <a:t>apps</a:t>
            </a:r>
            <a:r>
              <a:rPr lang="en-US" sz="14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25" dirty="0">
                <a:solidFill>
                  <a:schemeClr val="accent2"/>
                </a:solidFill>
                <a:latin typeface="Calibri" panose="020F0502020204030204" pitchFamily="34" charset="0"/>
                <a:ea typeface="Calibri" panose="020F0502020204030204" pitchFamily="34" charset="0"/>
                <a:cs typeface="Calibri" panose="020F0502020204030204" pitchFamily="34" charset="0"/>
              </a:rPr>
              <a:t>that</a:t>
            </a:r>
            <a:r>
              <a:rPr lang="en-US" sz="14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accent2"/>
                </a:solidFill>
                <a:latin typeface="Calibri" panose="020F0502020204030204" pitchFamily="34" charset="0"/>
                <a:ea typeface="Calibri" panose="020F0502020204030204" pitchFamily="34" charset="0"/>
                <a:cs typeface="Calibri" panose="020F0502020204030204" pitchFamily="34" charset="0"/>
              </a:rPr>
              <a:t>are</a:t>
            </a:r>
            <a:r>
              <a:rPr lang="en-US" sz="14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40" dirty="0">
                <a:solidFill>
                  <a:schemeClr val="accent2"/>
                </a:solidFill>
                <a:latin typeface="Calibri" panose="020F0502020204030204" pitchFamily="34" charset="0"/>
                <a:ea typeface="Calibri" panose="020F0502020204030204" pitchFamily="34" charset="0"/>
                <a:cs typeface="Calibri" panose="020F0502020204030204" pitchFamily="34" charset="0"/>
              </a:rPr>
              <a:t>top</a:t>
            </a:r>
            <a:r>
              <a:rPr lang="en-US" sz="14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rated</a:t>
            </a:r>
            <a:r>
              <a:rPr lang="en-US" sz="14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440" dirty="0">
                <a:solidFill>
                  <a:schemeClr val="accent2"/>
                </a:solidFill>
                <a:latin typeface="Calibri" panose="020F0502020204030204" pitchFamily="34" charset="0"/>
                <a:ea typeface="Calibri" panose="020F0502020204030204" pitchFamily="34" charset="0"/>
                <a:cs typeface="Calibri" panose="020F0502020204030204" pitchFamily="34" charset="0"/>
              </a:rPr>
              <a:t>=</a:t>
            </a:r>
            <a:r>
              <a:rPr lang="en-US" sz="1400" spc="-37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spc="-34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dirty="0">
                <a:solidFill>
                  <a:schemeClr val="accent2"/>
                </a:solidFill>
                <a:latin typeface="Calibri" panose="020F0502020204030204" pitchFamily="34" charset="0"/>
                <a:ea typeface="Calibri" panose="020F0502020204030204" pitchFamily="34" charset="0"/>
                <a:cs typeface="Calibri" panose="020F0502020204030204" pitchFamily="34" charset="0"/>
              </a:rPr>
              <a:t>81.80%</a:t>
            </a:r>
            <a:endPar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36000" algn="just">
              <a:spcBef>
                <a:spcPts val="1200"/>
              </a:spcBef>
              <a:tabLst>
                <a:tab pos="469265" algn="l"/>
                <a:tab pos="469900" algn="l"/>
              </a:tabLst>
            </a:pPr>
            <a:r>
              <a:rPr lang="en-US" sz="1400" spc="-10" dirty="0">
                <a:solidFill>
                  <a:schemeClr val="accent2"/>
                </a:solidFill>
                <a:latin typeface="Calibri" panose="020F0502020204030204" pitchFamily="34" charset="0"/>
                <a:ea typeface="Calibri" panose="020F0502020204030204" pitchFamily="34" charset="0"/>
                <a:cs typeface="Calibri" panose="020F0502020204030204" pitchFamily="34" charset="0"/>
              </a:rPr>
              <a:t>There</a:t>
            </a:r>
            <a:r>
              <a:rPr lang="en-US" sz="14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accent2"/>
                </a:solidFill>
                <a:latin typeface="Calibri" panose="020F0502020204030204" pitchFamily="34" charset="0"/>
                <a:ea typeface="Calibri" panose="020F0502020204030204" pitchFamily="34" charset="0"/>
                <a:cs typeface="Calibri" panose="020F0502020204030204" pitchFamily="34" charset="0"/>
              </a:rPr>
              <a:t>are</a:t>
            </a:r>
            <a:r>
              <a:rPr lang="en-US" sz="14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spc="-145" dirty="0">
                <a:solidFill>
                  <a:schemeClr val="accent2"/>
                </a:solidFill>
                <a:latin typeface="Calibri" panose="020F0502020204030204" pitchFamily="34" charset="0"/>
                <a:ea typeface="Calibri" panose="020F0502020204030204" pitchFamily="34" charset="0"/>
                <a:cs typeface="Calibri" panose="020F0502020204030204" pitchFamily="34" charset="0"/>
              </a:rPr>
              <a:t>20</a:t>
            </a:r>
            <a:r>
              <a:rPr lang="en-US" sz="1400" b="1" spc="-10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15" dirty="0">
                <a:solidFill>
                  <a:schemeClr val="accent2"/>
                </a:solidFill>
                <a:latin typeface="Calibri" panose="020F0502020204030204" pitchFamily="34" charset="0"/>
                <a:ea typeface="Calibri" panose="020F0502020204030204" pitchFamily="34" charset="0"/>
                <a:cs typeface="Calibri" panose="020F0502020204030204" pitchFamily="34" charset="0"/>
              </a:rPr>
              <a:t>free</a:t>
            </a:r>
            <a:r>
              <a:rPr lang="en-US" sz="14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accent2"/>
                </a:solidFill>
                <a:latin typeface="Calibri" panose="020F0502020204030204" pitchFamily="34" charset="0"/>
                <a:ea typeface="Calibri" panose="020F0502020204030204" pitchFamily="34" charset="0"/>
                <a:cs typeface="Calibri" panose="020F0502020204030204" pitchFamily="34" charset="0"/>
              </a:rPr>
              <a:t>apps</a:t>
            </a:r>
            <a:r>
              <a:rPr lang="en-US" sz="1400" spc="-16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25" dirty="0">
                <a:solidFill>
                  <a:schemeClr val="accent2"/>
                </a:solidFill>
                <a:latin typeface="Calibri" panose="020F0502020204030204" pitchFamily="34" charset="0"/>
                <a:ea typeface="Calibri" panose="020F0502020204030204" pitchFamily="34" charset="0"/>
                <a:cs typeface="Calibri" panose="020F0502020204030204" pitchFamily="34" charset="0"/>
              </a:rPr>
              <a:t>that</a:t>
            </a:r>
            <a:r>
              <a:rPr lang="en-US" sz="14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have</a:t>
            </a:r>
            <a:r>
              <a:rPr lang="en-US" sz="14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50" dirty="0">
                <a:solidFill>
                  <a:schemeClr val="accent2"/>
                </a:solidFill>
                <a:latin typeface="Calibri" panose="020F0502020204030204" pitchFamily="34" charset="0"/>
                <a:ea typeface="Calibri" panose="020F0502020204030204" pitchFamily="34" charset="0"/>
                <a:cs typeface="Calibri" panose="020F0502020204030204" pitchFamily="34" charset="0"/>
              </a:rPr>
              <a:t>been</a:t>
            </a:r>
            <a:r>
              <a:rPr lang="en-US" sz="1400" spc="-16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accent2"/>
                </a:solidFill>
                <a:latin typeface="Calibri" panose="020F0502020204030204" pitchFamily="34" charset="0"/>
                <a:ea typeface="Calibri" panose="020F0502020204030204" pitchFamily="34" charset="0"/>
                <a:cs typeface="Calibri" panose="020F0502020204030204" pitchFamily="34" charset="0"/>
              </a:rPr>
              <a:t>installed</a:t>
            </a:r>
            <a:r>
              <a:rPr lang="en-US" sz="14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40" dirty="0">
                <a:solidFill>
                  <a:schemeClr val="accent2"/>
                </a:solidFill>
                <a:latin typeface="Calibri" panose="020F0502020204030204" pitchFamily="34" charset="0"/>
                <a:ea typeface="Calibri" panose="020F0502020204030204" pitchFamily="34" charset="0"/>
                <a:cs typeface="Calibri" panose="020F0502020204030204" pitchFamily="34" charset="0"/>
              </a:rPr>
              <a:t>over</a:t>
            </a:r>
            <a:r>
              <a:rPr lang="en-US" sz="1400" spc="-16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a</a:t>
            </a:r>
            <a:r>
              <a:rPr lang="en-US" sz="14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spc="-60" dirty="0">
                <a:solidFill>
                  <a:schemeClr val="accent2"/>
                </a:solidFill>
                <a:latin typeface="Calibri" panose="020F0502020204030204" pitchFamily="34" charset="0"/>
                <a:ea typeface="Calibri" panose="020F0502020204030204" pitchFamily="34" charset="0"/>
                <a:cs typeface="Calibri" panose="020F0502020204030204" pitchFamily="34" charset="0"/>
              </a:rPr>
              <a:t>billion</a:t>
            </a:r>
            <a:r>
              <a:rPr lang="en-US" sz="1400" b="1" spc="-11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25" dirty="0">
                <a:solidFill>
                  <a:schemeClr val="accent2"/>
                </a:solidFill>
                <a:latin typeface="Calibri" panose="020F0502020204030204" pitchFamily="34" charset="0"/>
                <a:ea typeface="Calibri" panose="020F0502020204030204" pitchFamily="34" charset="0"/>
                <a:cs typeface="Calibri" panose="020F0502020204030204" pitchFamily="34" charset="0"/>
              </a:rPr>
              <a:t>times</a:t>
            </a:r>
            <a:endPar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36000" marR="5080" algn="just">
              <a:spcBef>
                <a:spcPts val="1200"/>
              </a:spcBef>
              <a:tabLst>
                <a:tab pos="469265" algn="l"/>
                <a:tab pos="469900" algn="l"/>
              </a:tabLst>
            </a:pPr>
            <a:r>
              <a:rPr lang="en-US" sz="1400" b="1" spc="-55" dirty="0">
                <a:solidFill>
                  <a:schemeClr val="accent2"/>
                </a:solidFill>
                <a:latin typeface="Calibri" panose="020F0502020204030204" pitchFamily="34" charset="0"/>
                <a:ea typeface="Calibri" panose="020F0502020204030204" pitchFamily="34" charset="0"/>
                <a:cs typeface="Calibri" panose="020F0502020204030204" pitchFamily="34" charset="0"/>
              </a:rPr>
              <a:t>Minecraft</a:t>
            </a:r>
            <a:r>
              <a:rPr lang="en-US" sz="1400" b="1" spc="-4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is</a:t>
            </a:r>
            <a:r>
              <a:rPr lang="en-US" sz="1400" spc="-10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the</a:t>
            </a:r>
            <a:r>
              <a:rPr lang="en-US" sz="1400" spc="-10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only</a:t>
            </a:r>
            <a:r>
              <a:rPr lang="en-US" sz="1400" spc="-10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55" dirty="0">
                <a:solidFill>
                  <a:schemeClr val="accent2"/>
                </a:solidFill>
                <a:latin typeface="Calibri" panose="020F0502020204030204" pitchFamily="34" charset="0"/>
                <a:ea typeface="Calibri" panose="020F0502020204030204" pitchFamily="34" charset="0"/>
                <a:cs typeface="Calibri" panose="020F0502020204030204" pitchFamily="34" charset="0"/>
              </a:rPr>
              <a:t>app</a:t>
            </a:r>
            <a:r>
              <a:rPr lang="en-US" sz="1400" spc="-10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30" dirty="0">
                <a:solidFill>
                  <a:schemeClr val="accent2"/>
                </a:solidFill>
                <a:latin typeface="Calibri" panose="020F0502020204030204" pitchFamily="34" charset="0"/>
                <a:ea typeface="Calibri" panose="020F0502020204030204" pitchFamily="34" charset="0"/>
                <a:cs typeface="Calibri" panose="020F0502020204030204" pitchFamily="34" charset="0"/>
              </a:rPr>
              <a:t>in</a:t>
            </a:r>
            <a:r>
              <a:rPr lang="en-US" sz="1400" spc="-9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the</a:t>
            </a:r>
            <a:r>
              <a:rPr lang="en-US" sz="1400" spc="-10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paid</a:t>
            </a:r>
            <a:r>
              <a:rPr lang="en-US" sz="1400" spc="-10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accent2"/>
                </a:solidFill>
                <a:latin typeface="Calibri" panose="020F0502020204030204" pitchFamily="34" charset="0"/>
                <a:ea typeface="Calibri" panose="020F0502020204030204" pitchFamily="34" charset="0"/>
                <a:cs typeface="Calibri" panose="020F0502020204030204" pitchFamily="34" charset="0"/>
              </a:rPr>
              <a:t>category</a:t>
            </a:r>
            <a:r>
              <a:rPr lang="en-US" sz="1400" spc="-10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50" dirty="0">
                <a:solidFill>
                  <a:schemeClr val="accent2"/>
                </a:solidFill>
                <a:latin typeface="Calibri" panose="020F0502020204030204" pitchFamily="34" charset="0"/>
                <a:ea typeface="Calibri" panose="020F0502020204030204" pitchFamily="34" charset="0"/>
                <a:cs typeface="Calibri" panose="020F0502020204030204" pitchFamily="34" charset="0"/>
              </a:rPr>
              <a:t>with</a:t>
            </a:r>
            <a:r>
              <a:rPr lang="en-US" sz="1400" spc="-10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40" dirty="0">
                <a:solidFill>
                  <a:schemeClr val="accent2"/>
                </a:solidFill>
                <a:latin typeface="Calibri" panose="020F0502020204030204" pitchFamily="34" charset="0"/>
                <a:ea typeface="Calibri" panose="020F0502020204030204" pitchFamily="34" charset="0"/>
                <a:cs typeface="Calibri" panose="020F0502020204030204" pitchFamily="34" charset="0"/>
              </a:rPr>
              <a:t>over</a:t>
            </a:r>
            <a:r>
              <a:rPr lang="en-US" sz="1400" spc="-8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dirty="0">
                <a:solidFill>
                  <a:schemeClr val="accent2"/>
                </a:solidFill>
                <a:latin typeface="Calibri" panose="020F0502020204030204" pitchFamily="34" charset="0"/>
                <a:ea typeface="Calibri" panose="020F0502020204030204" pitchFamily="34" charset="0"/>
                <a:cs typeface="Calibri" panose="020F0502020204030204" pitchFamily="34" charset="0"/>
              </a:rPr>
              <a:t>10M </a:t>
            </a: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i</a:t>
            </a:r>
            <a:r>
              <a:rPr lang="en-US" sz="1400" spc="-40" dirty="0">
                <a:solidFill>
                  <a:schemeClr val="accent2"/>
                </a:solidFill>
                <a:latin typeface="Calibri" panose="020F0502020204030204" pitchFamily="34" charset="0"/>
                <a:ea typeface="Calibri" panose="020F0502020204030204" pitchFamily="34" charset="0"/>
                <a:cs typeface="Calibri" panose="020F0502020204030204" pitchFamily="34" charset="0"/>
              </a:rPr>
              <a:t>nstalls,  </a:t>
            </a:r>
            <a:r>
              <a:rPr lang="en-US" sz="1400" spc="50" dirty="0">
                <a:solidFill>
                  <a:schemeClr val="accent2"/>
                </a:solidFill>
                <a:latin typeface="Calibri" panose="020F0502020204030204" pitchFamily="34" charset="0"/>
                <a:ea typeface="Calibri" panose="020F0502020204030204" pitchFamily="34" charset="0"/>
                <a:cs typeface="Calibri" panose="020F0502020204030204" pitchFamily="34" charset="0"/>
              </a:rPr>
              <a:t>and</a:t>
            </a:r>
            <a:r>
              <a:rPr lang="en-US" sz="14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15" dirty="0">
                <a:solidFill>
                  <a:schemeClr val="accent2"/>
                </a:solidFill>
                <a:latin typeface="Calibri" panose="020F0502020204030204" pitchFamily="34" charset="0"/>
                <a:ea typeface="Calibri" panose="020F0502020204030204" pitchFamily="34" charset="0"/>
                <a:cs typeface="Calibri" panose="020F0502020204030204" pitchFamily="34" charset="0"/>
              </a:rPr>
              <a:t>also</a:t>
            </a:r>
            <a:r>
              <a:rPr lang="en-US" sz="1400" spc="-16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has</a:t>
            </a:r>
            <a:r>
              <a:rPr lang="en-US" sz="1400" spc="-16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50" dirty="0">
                <a:solidFill>
                  <a:schemeClr val="accent2"/>
                </a:solidFill>
                <a:latin typeface="Calibri" panose="020F0502020204030204" pitchFamily="34" charset="0"/>
                <a:ea typeface="Calibri" panose="020F0502020204030204" pitchFamily="34" charset="0"/>
                <a:cs typeface="Calibri" panose="020F0502020204030204" pitchFamily="34" charset="0"/>
              </a:rPr>
              <a:t>produced</a:t>
            </a:r>
            <a:r>
              <a:rPr lang="en-US" sz="14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the</a:t>
            </a:r>
            <a:r>
              <a:rPr lang="en-US" sz="1400" spc="-16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most</a:t>
            </a:r>
            <a:r>
              <a:rPr lang="en-US" sz="1400" spc="-16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accent2"/>
                </a:solidFill>
                <a:latin typeface="Calibri" panose="020F0502020204030204" pitchFamily="34" charset="0"/>
                <a:ea typeface="Calibri" panose="020F0502020204030204" pitchFamily="34" charset="0"/>
                <a:cs typeface="Calibri" panose="020F0502020204030204" pitchFamily="34" charset="0"/>
              </a:rPr>
              <a:t>revenue</a:t>
            </a:r>
            <a:r>
              <a:rPr lang="en-US" sz="1400" spc="-16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only</a:t>
            </a:r>
            <a:r>
              <a:rPr lang="en-US" sz="14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60" dirty="0">
                <a:solidFill>
                  <a:schemeClr val="accent2"/>
                </a:solidFill>
                <a:latin typeface="Calibri" panose="020F0502020204030204" pitchFamily="34" charset="0"/>
                <a:ea typeface="Calibri" panose="020F0502020204030204" pitchFamily="34" charset="0"/>
                <a:cs typeface="Calibri" panose="020F0502020204030204" pitchFamily="34" charset="0"/>
              </a:rPr>
              <a:t>from</a:t>
            </a:r>
            <a:r>
              <a:rPr lang="en-US" sz="1400" spc="-16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accent2"/>
                </a:solidFill>
                <a:latin typeface="Calibri" panose="020F0502020204030204" pitchFamily="34" charset="0"/>
                <a:ea typeface="Calibri" panose="020F0502020204030204" pitchFamily="34" charset="0"/>
                <a:cs typeface="Calibri" panose="020F0502020204030204" pitchFamily="34" charset="0"/>
              </a:rPr>
              <a:t>installation</a:t>
            </a:r>
            <a:r>
              <a:rPr lang="en-US" sz="1400" spc="-16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75" dirty="0">
                <a:solidFill>
                  <a:schemeClr val="accent2"/>
                </a:solidFill>
                <a:latin typeface="Calibri" panose="020F0502020204030204" pitchFamily="34" charset="0"/>
                <a:ea typeface="Calibri" panose="020F0502020204030204" pitchFamily="34" charset="0"/>
                <a:cs typeface="Calibri" panose="020F0502020204030204" pitchFamily="34" charset="0"/>
              </a:rPr>
              <a:t>fee.</a:t>
            </a:r>
            <a:endPar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36000" algn="just">
              <a:spcBef>
                <a:spcPts val="1200"/>
              </a:spcBef>
              <a:buClr>
                <a:srgbClr val="F5FCFF"/>
              </a:buClr>
              <a:buSzPct val="71428"/>
              <a:tabLst>
                <a:tab pos="354965" algn="l"/>
                <a:tab pos="355600" algn="l"/>
              </a:tabLst>
            </a:pP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Price,</a:t>
            </a:r>
            <a:r>
              <a:rPr lang="en-US" sz="14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Rating,</a:t>
            </a:r>
            <a:r>
              <a:rPr lang="en-US" sz="14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Size </a:t>
            </a:r>
            <a:r>
              <a:rPr lang="en-US" sz="14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has</a:t>
            </a:r>
            <a:r>
              <a:rPr lang="en-US" sz="1400" b="1"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no</a:t>
            </a:r>
            <a:r>
              <a:rPr lang="en-US" sz="1400" b="1" spc="-1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or</a:t>
            </a:r>
            <a:r>
              <a:rPr lang="en-US" sz="14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very</a:t>
            </a:r>
            <a:r>
              <a:rPr lang="en-US" sz="1400" b="1" dirty="0">
                <a:solidFill>
                  <a:schemeClr val="accent2"/>
                </a:solidFill>
                <a:latin typeface="Calibri" panose="020F0502020204030204" pitchFamily="34" charset="0"/>
                <a:ea typeface="Calibri" panose="020F0502020204030204" pitchFamily="34" charset="0"/>
                <a:cs typeface="Calibri" panose="020F0502020204030204" pitchFamily="34" charset="0"/>
              </a:rPr>
              <a:t> less</a:t>
            </a:r>
            <a:r>
              <a:rPr lang="en-US" sz="1400" b="1" spc="-2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correlation</a:t>
            </a:r>
            <a:r>
              <a:rPr lang="en-US" sz="1400" b="1" spc="-4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accent2"/>
                </a:solidFill>
                <a:latin typeface="Calibri" panose="020F0502020204030204" pitchFamily="34" charset="0"/>
                <a:ea typeface="Calibri" panose="020F0502020204030204" pitchFamily="34" charset="0"/>
                <a:cs typeface="Calibri" panose="020F0502020204030204" pitchFamily="34" charset="0"/>
              </a:rPr>
              <a:t>with</a:t>
            </a:r>
            <a:r>
              <a:rPr lang="en-US" sz="1400" spc="1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Sentiment</a:t>
            </a:r>
            <a:r>
              <a:rPr lang="en-US" sz="1400" b="1"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Polarity</a:t>
            </a:r>
            <a:r>
              <a:rPr lang="en-US" sz="1400" spc="-5" dirty="0">
                <a:solidFill>
                  <a:schemeClr val="accent2"/>
                </a:solidFill>
                <a:latin typeface="Calibri" panose="020F0502020204030204" pitchFamily="34" charset="0"/>
                <a:ea typeface="Calibri" panose="020F0502020204030204" pitchFamily="34" charset="0"/>
                <a:cs typeface="Calibri" panose="020F0502020204030204" pitchFamily="34" charset="0"/>
              </a:rPr>
              <a:t>.</a:t>
            </a:r>
            <a:endParaRPr lang="en-US" sz="1400" b="1" spc="-1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36000" algn="just">
              <a:spcBef>
                <a:spcPts val="1200"/>
              </a:spcBef>
              <a:tabLst>
                <a:tab pos="469265" algn="l"/>
                <a:tab pos="469900" algn="l"/>
              </a:tabLst>
            </a:pP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The median size of the apps in the play store is 12 MB</a:t>
            </a:r>
          </a:p>
          <a:p>
            <a:pPr marL="36000" marR="24130" algn="just">
              <a:spcBef>
                <a:spcPts val="1200"/>
              </a:spcBef>
              <a:tabLst>
                <a:tab pos="469265" algn="l"/>
                <a:tab pos="469900" algn="l"/>
              </a:tabLst>
            </a:pP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The apps whose size </a:t>
            </a:r>
            <a:r>
              <a:rPr lang="en-US" sz="1400" b="1" dirty="0">
                <a:solidFill>
                  <a:schemeClr val="accent2"/>
                </a:solidFill>
                <a:latin typeface="Calibri" panose="020F0502020204030204" pitchFamily="34" charset="0"/>
                <a:ea typeface="Calibri" panose="020F0502020204030204" pitchFamily="34" charset="0"/>
                <a:cs typeface="Calibri" panose="020F0502020204030204" pitchFamily="34" charset="0"/>
              </a:rPr>
              <a:t>varies with device </a:t>
            </a: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has the highest number  average app installs.</a:t>
            </a:r>
          </a:p>
          <a:p>
            <a:pPr marL="36000" marR="5080" algn="just">
              <a:spcBef>
                <a:spcPts val="1200"/>
              </a:spcBef>
              <a:tabLst>
                <a:tab pos="469265" algn="l"/>
                <a:tab pos="469900" algn="l"/>
              </a:tabLst>
            </a:pP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The apps whose size is </a:t>
            </a:r>
            <a:r>
              <a:rPr lang="en-US" sz="1400" b="1" dirty="0">
                <a:solidFill>
                  <a:schemeClr val="accent2"/>
                </a:solidFill>
                <a:latin typeface="Calibri" panose="020F0502020204030204" pitchFamily="34" charset="0"/>
                <a:ea typeface="Calibri" panose="020F0502020204030204" pitchFamily="34" charset="0"/>
                <a:cs typeface="Calibri" panose="020F0502020204030204" pitchFamily="34" charset="0"/>
              </a:rPr>
              <a:t>greater than 90 MB </a:t>
            </a: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has the highest number  of average user reviews, </a:t>
            </a:r>
            <a:r>
              <a:rPr lang="en-US" sz="1400" dirty="0" err="1">
                <a:solidFill>
                  <a:schemeClr val="accent2"/>
                </a:solidFill>
                <a:latin typeface="Calibri" panose="020F0502020204030204" pitchFamily="34" charset="0"/>
                <a:ea typeface="Calibri" panose="020F0502020204030204" pitchFamily="34" charset="0"/>
                <a:cs typeface="Calibri" panose="020F0502020204030204" pitchFamily="34" charset="0"/>
              </a:rPr>
              <a:t>ie</a:t>
            </a: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 they are more popular than the rest.</a:t>
            </a:r>
          </a:p>
          <a:p>
            <a:pPr marL="36000" marR="10160" algn="just">
              <a:spcBef>
                <a:spcPts val="1200"/>
              </a:spcBef>
              <a:tabLst>
                <a:tab pos="469265" algn="l"/>
                <a:tab pos="469900" algn="l"/>
              </a:tabLst>
            </a:pPr>
            <a:r>
              <a:rPr lang="en-US" sz="1400" b="1" dirty="0">
                <a:solidFill>
                  <a:schemeClr val="accent2"/>
                </a:solidFill>
                <a:latin typeface="Calibri" panose="020F0502020204030204" pitchFamily="34" charset="0"/>
                <a:ea typeface="Calibri" panose="020F0502020204030204" pitchFamily="34" charset="0"/>
                <a:cs typeface="Calibri" panose="020F0502020204030204" pitchFamily="34" charset="0"/>
              </a:rPr>
              <a:t>Helix Jump </a:t>
            </a: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has the highest number of positive reviews and </a:t>
            </a:r>
            <a:r>
              <a:rPr lang="en-US" sz="1400" b="1" dirty="0">
                <a:solidFill>
                  <a:schemeClr val="accent2"/>
                </a:solidFill>
                <a:latin typeface="Calibri" panose="020F0502020204030204" pitchFamily="34" charset="0"/>
                <a:ea typeface="Calibri" panose="020F0502020204030204" pitchFamily="34" charset="0"/>
                <a:cs typeface="Calibri" panose="020F0502020204030204" pitchFamily="34" charset="0"/>
              </a:rPr>
              <a:t>Angry  Birds Classic </a:t>
            </a: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has the highest number of negative reviews.</a:t>
            </a:r>
          </a:p>
        </p:txBody>
      </p:sp>
      <p:sp>
        <p:nvSpPr>
          <p:cNvPr id="2" name="object 13">
            <a:extLst>
              <a:ext uri="{FF2B5EF4-FFF2-40B4-BE49-F238E27FC236}">
                <a16:creationId xmlns:a16="http://schemas.microsoft.com/office/drawing/2014/main" id="{5E409D98-3E48-269F-3882-CE45401C0D3C}"/>
              </a:ext>
            </a:extLst>
          </p:cNvPr>
          <p:cNvSpPr/>
          <p:nvPr/>
        </p:nvSpPr>
        <p:spPr>
          <a:xfrm>
            <a:off x="44865" y="86484"/>
            <a:ext cx="513258" cy="506273"/>
          </a:xfrm>
          <a:prstGeom prst="rect">
            <a:avLst/>
          </a:prstGeom>
          <a:blipFill>
            <a:blip r:embed="rId2"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3" name="object 2">
            <a:extLst>
              <a:ext uri="{FF2B5EF4-FFF2-40B4-BE49-F238E27FC236}">
                <a16:creationId xmlns:a16="http://schemas.microsoft.com/office/drawing/2014/main" id="{8FD82C2F-6027-93CF-F884-37671F21466E}"/>
              </a:ext>
            </a:extLst>
          </p:cNvPr>
          <p:cNvSpPr txBox="1">
            <a:spLocks/>
          </p:cNvSpPr>
          <p:nvPr/>
        </p:nvSpPr>
        <p:spPr>
          <a:xfrm>
            <a:off x="672423" y="111352"/>
            <a:ext cx="2497667" cy="39498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pPr marL="12700">
              <a:spcBef>
                <a:spcPts val="100"/>
              </a:spcBef>
            </a:pPr>
            <a:r>
              <a:rPr lang="en-IN" sz="2400" b="1" spc="-5" dirty="0">
                <a:solidFill>
                  <a:srgbClr val="0070C0"/>
                </a:solidFill>
                <a:latin typeface="Calibri" panose="020F0502020204030204" pitchFamily="34" charset="0"/>
                <a:ea typeface="Calibri" panose="020F0502020204030204" pitchFamily="34" charset="0"/>
                <a:cs typeface="Calibri" panose="020F0502020204030204" pitchFamily="34" charset="0"/>
              </a:rPr>
              <a:t>Conclusion’s</a:t>
            </a:r>
            <a:endParaRPr lang="en-IN" sz="2800" b="1" dirty="0">
              <a:solidFill>
                <a:srgbClr val="0070C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3679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none" strike="noStrike" cap="none" dirty="0">
                <a:solidFill>
                  <a:srgbClr val="0070C0"/>
                </a:solidFill>
                <a:latin typeface="Calibri" panose="020F0502020204030204" pitchFamily="34" charset="0"/>
                <a:ea typeface="Calibri" panose="020F0502020204030204" pitchFamily="34" charset="0"/>
                <a:cs typeface="Calibri" panose="020F0502020204030204" pitchFamily="34" charset="0"/>
                <a:sym typeface="Arial"/>
              </a:rPr>
              <a:t>Introduction</a:t>
            </a:r>
            <a:endParaRPr sz="2800" dirty="0">
              <a:solidFill>
                <a:srgbClr val="0070C0"/>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hidden="1">
            <a:extLst>
              <a:ext uri="{FF2B5EF4-FFF2-40B4-BE49-F238E27FC236}">
                <a16:creationId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0" y="685855"/>
            <a:ext cx="9144000" cy="4221422"/>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144000" algn="just">
              <a:lnSpc>
                <a:spcPct val="100000"/>
              </a:lnSpc>
              <a:buClr>
                <a:srgbClr val="000000"/>
              </a:buClr>
            </a:pPr>
            <a:r>
              <a:rPr lang="en-US" b="0" strike="noStrike" spc="-1" dirty="0">
                <a:solidFill>
                  <a:schemeClr val="accent2"/>
                </a:solidFill>
                <a:latin typeface="Calibri" panose="020F0502020204030204" pitchFamily="34" charset="0"/>
                <a:ea typeface="Calibri" panose="020F0502020204030204" pitchFamily="34" charset="0"/>
                <a:cs typeface="Calibri" panose="020F0502020204030204" pitchFamily="34" charset="0"/>
              </a:rPr>
              <a:t>1. Android, boasting a user base of over 2.5 billion across 190 countries, holds the distinction of being the world's most widely used operating system.</a:t>
            </a:r>
          </a:p>
          <a:p>
            <a:pPr marL="144000" algn="just">
              <a:lnSpc>
                <a:spcPct val="100000"/>
              </a:lnSpc>
              <a:buClr>
                <a:srgbClr val="000000"/>
              </a:buClr>
            </a:pPr>
            <a:r>
              <a:rPr lang="en-US" b="0" strike="noStrike" spc="-1" dirty="0">
                <a:solidFill>
                  <a:schemeClr val="accent2"/>
                </a:solidFill>
                <a:latin typeface="Calibri" panose="020F0502020204030204" pitchFamily="34" charset="0"/>
                <a:ea typeface="Calibri" panose="020F0502020204030204" pitchFamily="34" charset="0"/>
                <a:cs typeface="Calibri" panose="020F0502020204030204" pitchFamily="34" charset="0"/>
              </a:rPr>
              <a:t>2. On March 6, 2012, the introduction of Google Play marked a significant turning point in Google's digital distribution strategy, uniting the Android Market under its umbrella.</a:t>
            </a:r>
          </a:p>
          <a:p>
            <a:pPr marL="144000" algn="just">
              <a:lnSpc>
                <a:spcPct val="100000"/>
              </a:lnSpc>
              <a:buClr>
                <a:srgbClr val="000000"/>
              </a:buClr>
            </a:pPr>
            <a:r>
              <a:rPr lang="en-US" b="0" strike="noStrike" spc="-1" dirty="0">
                <a:solidFill>
                  <a:schemeClr val="accent2"/>
                </a:solidFill>
                <a:latin typeface="Calibri" panose="020F0502020204030204" pitchFamily="34" charset="0"/>
                <a:ea typeface="Calibri" panose="020F0502020204030204" pitchFamily="34" charset="0"/>
                <a:cs typeface="Calibri" panose="020F0502020204030204" pitchFamily="34" charset="0"/>
              </a:rPr>
              <a:t>3. Presently, Android reigns as the predominant mobile operating system, powering more than 85% of all mobile devices. The Google Play Store stands as the largest and most popular repository for Android apps.</a:t>
            </a:r>
          </a:p>
          <a:p>
            <a:pPr marL="144000" algn="just">
              <a:lnSpc>
                <a:spcPct val="100000"/>
              </a:lnSpc>
              <a:buClr>
                <a:srgbClr val="000000"/>
              </a:buClr>
            </a:pPr>
            <a:r>
              <a:rPr lang="en-US" b="0" strike="noStrike" spc="-1" dirty="0">
                <a:solidFill>
                  <a:schemeClr val="accent2"/>
                </a:solidFill>
                <a:latin typeface="Calibri" panose="020F0502020204030204" pitchFamily="34" charset="0"/>
                <a:ea typeface="Calibri" panose="020F0502020204030204" pitchFamily="34" charset="0"/>
                <a:cs typeface="Calibri" panose="020F0502020204030204" pitchFamily="34" charset="0"/>
              </a:rPr>
              <a:t>4. The Google Play Store boasts an extensive collection of over 3.04 million apps.</a:t>
            </a:r>
          </a:p>
          <a:p>
            <a:pPr marL="144000" algn="just">
              <a:lnSpc>
                <a:spcPct val="100000"/>
              </a:lnSpc>
              <a:buClr>
                <a:srgbClr val="000000"/>
              </a:buClr>
            </a:pPr>
            <a:r>
              <a:rPr lang="en-US" b="0" strike="noStrike" spc="-1" dirty="0">
                <a:solidFill>
                  <a:schemeClr val="accent2"/>
                </a:solidFill>
                <a:latin typeface="Calibri" panose="020F0502020204030204" pitchFamily="34" charset="0"/>
                <a:ea typeface="Calibri" panose="020F0502020204030204" pitchFamily="34" charset="0"/>
                <a:cs typeface="Calibri" panose="020F0502020204030204" pitchFamily="34" charset="0"/>
              </a:rPr>
              <a:t>5. The data within Play Store apps holds the immense potential to propel businesses in the app development industry toward success.</a:t>
            </a:r>
          </a:p>
          <a:p>
            <a:pPr marL="144000" algn="just">
              <a:lnSpc>
                <a:spcPct val="100000"/>
              </a:lnSpc>
              <a:buClr>
                <a:srgbClr val="000000"/>
              </a:buClr>
            </a:pPr>
            <a:endParaRPr lang="en-US"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144000" algn="just">
              <a:lnSpc>
                <a:spcPct val="100000"/>
              </a:lnSpc>
              <a:buClr>
                <a:srgbClr val="000000"/>
              </a:buClr>
            </a:pPr>
            <a:r>
              <a:rPr lang="en-US" b="0" strike="noStrike" spc="-1" dirty="0">
                <a:solidFill>
                  <a:schemeClr val="accent2"/>
                </a:solidFill>
                <a:latin typeface="Calibri" panose="020F0502020204030204" pitchFamily="34" charset="0"/>
                <a:ea typeface="Calibri" panose="020F0502020204030204" pitchFamily="34" charset="0"/>
                <a:cs typeface="Calibri" panose="020F0502020204030204" pitchFamily="34" charset="0"/>
              </a:rPr>
              <a:t>Actionable insights can be drawn for developers to work on and capture the Android market.</a:t>
            </a:r>
            <a:r>
              <a:rPr lang="en-IN" spc="-1"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p>
          <a:p>
            <a:pPr marL="144000" algn="just">
              <a:lnSpc>
                <a:spcPct val="100000"/>
              </a:lnSpc>
              <a:buClr>
                <a:srgbClr val="000000"/>
              </a:buClr>
            </a:pPr>
            <a:endParaRPr lang="en-IN"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144000" algn="just">
              <a:lnSpc>
                <a:spcPct val="100000"/>
              </a:lnSpc>
              <a:buClr>
                <a:srgbClr val="000000"/>
              </a:buClr>
            </a:pPr>
            <a:r>
              <a:rPr lang="en-US" b="1" strike="noStrike" spc="-1" dirty="0">
                <a:solidFill>
                  <a:schemeClr val="accent2"/>
                </a:solidFill>
                <a:latin typeface="Calibri" panose="020F0502020204030204" pitchFamily="34" charset="0"/>
                <a:ea typeface="Calibri" panose="020F0502020204030204" pitchFamily="34" charset="0"/>
                <a:cs typeface="Calibri" panose="020F0502020204030204" pitchFamily="34" charset="0"/>
              </a:rPr>
              <a:t>The main goal of our project is:</a:t>
            </a:r>
            <a:endParaRPr lang="en-IN" b="1" strike="noStrike"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343080" indent="-343080" algn="just">
              <a:lnSpc>
                <a:spcPct val="100000"/>
              </a:lnSpc>
              <a:buClr>
                <a:srgbClr val="000000"/>
              </a:buClr>
              <a:buFont typeface="Arial"/>
              <a:buAutoNum type="arabicParenR"/>
            </a:pPr>
            <a:r>
              <a:rPr lang="en-US" b="0" strike="noStrike" spc="-1" dirty="0">
                <a:solidFill>
                  <a:schemeClr val="accent2"/>
                </a:solidFill>
                <a:latin typeface="Calibri" panose="020F0502020204030204" pitchFamily="34" charset="0"/>
                <a:ea typeface="Calibri" panose="020F0502020204030204" pitchFamily="34" charset="0"/>
                <a:cs typeface="Calibri" panose="020F0502020204030204" pitchFamily="34" charset="0"/>
              </a:rPr>
              <a:t>Our project aims to collect and analyze comprehensive data about applications within the Google Play Store to offer insights into app characteristics and the prevailing status of the Android app market..      </a:t>
            </a:r>
            <a:endParaRPr lang="en-IN" b="0" strike="noStrike"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343080" indent="-343080" algn="just">
              <a:lnSpc>
                <a:spcPct val="100000"/>
              </a:lnSpc>
              <a:buClr>
                <a:srgbClr val="000000"/>
              </a:buClr>
              <a:buAutoNum type="arabicParenR"/>
            </a:pPr>
            <a:r>
              <a:rPr lang="en-US" b="0" strike="noStrike" spc="-1" dirty="0">
                <a:solidFill>
                  <a:schemeClr val="accent2"/>
                </a:solidFill>
                <a:latin typeface="Calibri" panose="020F0502020204030204" pitchFamily="34" charset="0"/>
                <a:ea typeface="Calibri" panose="020F0502020204030204" pitchFamily="34" charset="0"/>
                <a:cs typeface="Calibri" panose="020F0502020204030204" pitchFamily="34" charset="0"/>
              </a:rPr>
              <a:t>The project's aim is to investigate and examine the data to uncover the pivotal factors contributing to app engagement and achievement.</a:t>
            </a:r>
            <a:endParaRPr lang="en-IN" b="0" strike="noStrike" spc="-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216000" indent="-72000" algn="just">
              <a:lnSpc>
                <a:spcPct val="100000"/>
              </a:lnSpc>
              <a:buClr>
                <a:srgbClr val="000000"/>
              </a:buClr>
              <a:buFont typeface="Arial"/>
              <a:buChar char="•"/>
            </a:pPr>
            <a:endParaRPr lang="en-US" sz="12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216000" indent="-72000" algn="just">
              <a:lnSpc>
                <a:spcPct val="100000"/>
              </a:lnSpc>
              <a:buClr>
                <a:srgbClr val="000000"/>
              </a:buClr>
              <a:buFont typeface="Arial"/>
              <a:buChar char="•"/>
            </a:pPr>
            <a:endParaRPr lang="en-US" sz="1200" spc="-1" dirty="0">
              <a:latin typeface="Calibri" panose="020F0502020204030204" pitchFamily="34" charset="0"/>
              <a:ea typeface="Calibri" panose="020F0502020204030204" pitchFamily="34" charset="0"/>
              <a:cs typeface="Calibri" panose="020F0502020204030204" pitchFamily="34" charset="0"/>
            </a:endParaRPr>
          </a:p>
          <a:p>
            <a:pPr marL="216000" indent="-72000" algn="just">
              <a:lnSpc>
                <a:spcPct val="100000"/>
              </a:lnSpc>
              <a:buClr>
                <a:srgbClr val="000000"/>
              </a:buClr>
              <a:buFont typeface="Arial"/>
              <a:buChar char="•"/>
            </a:pPr>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grpSp>
        <p:nvGrpSpPr>
          <p:cNvPr id="7" name="object 11">
            <a:extLst>
              <a:ext uri="{FF2B5EF4-FFF2-40B4-BE49-F238E27FC236}">
                <a16:creationId xmlns:a16="http://schemas.microsoft.com/office/drawing/2014/main"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a16="http://schemas.microsoft.com/office/drawing/2014/main"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9" name="object 13">
              <a:extLst>
                <a:ext uri="{FF2B5EF4-FFF2-40B4-BE49-F238E27FC236}">
                  <a16:creationId xmlns:a16="http://schemas.microsoft.com/office/drawing/2014/main"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0CD760-C376-2F67-EA30-412884FE9FA5}"/>
              </a:ext>
            </a:extLst>
          </p:cNvPr>
          <p:cNvPicPr>
            <a:picLocks noChangeAspect="1"/>
          </p:cNvPicPr>
          <p:nvPr/>
        </p:nvPicPr>
        <p:blipFill>
          <a:blip r:embed="rId2"/>
          <a:stretch>
            <a:fillRect/>
          </a:stretch>
        </p:blipFill>
        <p:spPr>
          <a:xfrm>
            <a:off x="0" y="556260"/>
            <a:ext cx="9143999" cy="4587240"/>
          </a:xfrm>
          <a:prstGeom prst="rect">
            <a:avLst/>
          </a:prstGeom>
        </p:spPr>
      </p:pic>
    </p:spTree>
    <p:extLst>
      <p:ext uri="{BB962C8B-B14F-4D97-AF65-F5344CB8AC3E}">
        <p14:creationId xmlns:p14="http://schemas.microsoft.com/office/powerpoint/2010/main" val="3904235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689985" cy="452120"/>
          </a:xfrm>
          <a:prstGeom prst="rect">
            <a:avLst/>
          </a:prstGeom>
        </p:spPr>
        <p:txBody>
          <a:bodyPr vert="horz" wrap="square" lIns="0" tIns="12700" rIns="0" bIns="0" rtlCol="0">
            <a:spAutoFit/>
          </a:bodyPr>
          <a:lstStyle/>
          <a:p>
            <a:pPr marL="12700">
              <a:lnSpc>
                <a:spcPct val="100000"/>
              </a:lnSpc>
              <a:spcBef>
                <a:spcPts val="100"/>
              </a:spcBef>
            </a:pPr>
            <a:r>
              <a:rPr sz="2800" spc="-85" dirty="0">
                <a:latin typeface="Calibri" panose="020F0502020204030204" pitchFamily="34" charset="0"/>
                <a:ea typeface="Calibri" panose="020F0502020204030204" pitchFamily="34" charset="0"/>
                <a:cs typeface="Calibri" panose="020F0502020204030204" pitchFamily="34" charset="0"/>
              </a:rPr>
              <a:t>Problem</a:t>
            </a:r>
            <a:r>
              <a:rPr sz="2800" spc="-225" dirty="0">
                <a:latin typeface="Calibri" panose="020F0502020204030204" pitchFamily="34" charset="0"/>
                <a:ea typeface="Calibri" panose="020F0502020204030204" pitchFamily="34" charset="0"/>
                <a:cs typeface="Calibri" panose="020F0502020204030204" pitchFamily="34" charset="0"/>
              </a:rPr>
              <a:t> </a:t>
            </a:r>
            <a:r>
              <a:rPr sz="2800" spc="-95" dirty="0">
                <a:latin typeface="Calibri" panose="020F0502020204030204" pitchFamily="34" charset="0"/>
                <a:ea typeface="Calibri" panose="020F0502020204030204" pitchFamily="34" charset="0"/>
                <a:cs typeface="Calibri" panose="020F0502020204030204" pitchFamily="34" charset="0"/>
              </a:rPr>
              <a:t>Statement</a:t>
            </a:r>
            <a:endParaRPr sz="2800" dirty="0">
              <a:latin typeface="Calibri" panose="020F0502020204030204" pitchFamily="34" charset="0"/>
              <a:ea typeface="Calibri" panose="020F0502020204030204" pitchFamily="34" charset="0"/>
              <a:cs typeface="Calibri" panose="020F0502020204030204" pitchFamily="34" charset="0"/>
            </a:endParaRPr>
          </a:p>
        </p:txBody>
      </p:sp>
      <p:sp>
        <p:nvSpPr>
          <p:cNvPr id="3" name="object 3"/>
          <p:cNvSpPr txBox="1"/>
          <p:nvPr/>
        </p:nvSpPr>
        <p:spPr>
          <a:xfrm>
            <a:off x="384724" y="1044940"/>
            <a:ext cx="8370570" cy="3300391"/>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lang="en-US" sz="1800" spc="-10" dirty="0">
                <a:solidFill>
                  <a:schemeClr val="accent2"/>
                </a:solidFill>
                <a:latin typeface="Calibri" panose="020F0502020204030204" pitchFamily="34" charset="0"/>
                <a:ea typeface="Calibri" panose="020F0502020204030204" pitchFamily="34" charset="0"/>
                <a:cs typeface="Calibri" panose="020F0502020204030204" pitchFamily="34" charset="0"/>
              </a:rPr>
              <a:t>Two datasets have been supplied, one containing fundamental app details, and the other containing user reviews specific to each app.</a:t>
            </a:r>
          </a:p>
          <a:p>
            <a:pPr marL="469265" marR="58419" indent="-457200" algn="just">
              <a:lnSpc>
                <a:spcPct val="114999"/>
              </a:lnSpc>
              <a:spcBef>
                <a:spcPts val="100"/>
              </a:spcBef>
              <a:buFont typeface="AoyagiKouzanFontT"/>
              <a:buChar char="❏"/>
              <a:tabLst>
                <a:tab pos="469900" algn="l"/>
              </a:tabLst>
            </a:pPr>
            <a:r>
              <a:rPr lang="en-US" sz="1800" spc="-10" dirty="0">
                <a:solidFill>
                  <a:schemeClr val="accent2"/>
                </a:solidFill>
                <a:latin typeface="Calibri" panose="020F0502020204030204" pitchFamily="34" charset="0"/>
                <a:ea typeface="Calibri" panose="020F0502020204030204" pitchFamily="34" charset="0"/>
                <a:cs typeface="Calibri" panose="020F0502020204030204" pitchFamily="34" charset="0"/>
              </a:rPr>
              <a:t>It is imperative to thoroughly scrutinize and assess the data in both datasets to pinpoint the crucial attributes that impact app engagement and prosperity.</a:t>
            </a:r>
          </a:p>
          <a:p>
            <a:pPr>
              <a:lnSpc>
                <a:spcPct val="100000"/>
              </a:lnSpc>
              <a:spcBef>
                <a:spcPts val="45"/>
              </a:spcBef>
              <a:buClr>
                <a:srgbClr val="124F5B"/>
              </a:buClr>
              <a:buFont typeface="AoyagiKouzanFontT"/>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12700">
              <a:lnSpc>
                <a:spcPct val="100000"/>
              </a:lnSpc>
            </a:pPr>
            <a:r>
              <a:rPr sz="2000" b="1" spc="-145" dirty="0">
                <a:solidFill>
                  <a:srgbClr val="0070C0"/>
                </a:solidFill>
                <a:latin typeface="Calibri" panose="020F0502020204030204" pitchFamily="34" charset="0"/>
                <a:ea typeface="Calibri" panose="020F0502020204030204" pitchFamily="34" charset="0"/>
                <a:cs typeface="Calibri" panose="020F0502020204030204" pitchFamily="34" charset="0"/>
              </a:rPr>
              <a:t>So, </a:t>
            </a:r>
            <a:r>
              <a:rPr sz="2000" b="1" spc="-70" dirty="0">
                <a:solidFill>
                  <a:srgbClr val="0070C0"/>
                </a:solidFill>
                <a:latin typeface="Calibri" panose="020F0502020204030204" pitchFamily="34" charset="0"/>
                <a:ea typeface="Calibri" panose="020F0502020204030204" pitchFamily="34" charset="0"/>
                <a:cs typeface="Calibri" panose="020F0502020204030204" pitchFamily="34" charset="0"/>
              </a:rPr>
              <a:t>what </a:t>
            </a:r>
            <a:r>
              <a:rPr sz="2000" b="1" spc="-85" dirty="0">
                <a:solidFill>
                  <a:srgbClr val="0070C0"/>
                </a:solidFill>
                <a:latin typeface="Calibri" panose="020F0502020204030204" pitchFamily="34" charset="0"/>
                <a:ea typeface="Calibri" panose="020F0502020204030204" pitchFamily="34" charset="0"/>
                <a:cs typeface="Calibri" panose="020F0502020204030204" pitchFamily="34" charset="0"/>
              </a:rPr>
              <a:t>factors </a:t>
            </a:r>
            <a:r>
              <a:rPr sz="2000" b="1" spc="-55" dirty="0">
                <a:solidFill>
                  <a:srgbClr val="0070C0"/>
                </a:solidFill>
                <a:latin typeface="Calibri" panose="020F0502020204030204" pitchFamily="34" charset="0"/>
                <a:ea typeface="Calibri" panose="020F0502020204030204" pitchFamily="34" charset="0"/>
                <a:cs typeface="Calibri" panose="020F0502020204030204" pitchFamily="34" charset="0"/>
              </a:rPr>
              <a:t>inﬂuence </a:t>
            </a:r>
            <a:r>
              <a:rPr sz="2000" b="1" spc="-75" dirty="0">
                <a:solidFill>
                  <a:srgbClr val="0070C0"/>
                </a:solidFill>
                <a:latin typeface="Calibri" panose="020F0502020204030204" pitchFamily="34" charset="0"/>
                <a:ea typeface="Calibri" panose="020F0502020204030204" pitchFamily="34" charset="0"/>
                <a:cs typeface="Calibri" panose="020F0502020204030204" pitchFamily="34" charset="0"/>
              </a:rPr>
              <a:t>an </a:t>
            </a:r>
            <a:r>
              <a:rPr sz="2000" b="1" spc="-100" dirty="0">
                <a:solidFill>
                  <a:srgbClr val="0070C0"/>
                </a:solidFill>
                <a:latin typeface="Calibri" panose="020F0502020204030204" pitchFamily="34" charset="0"/>
                <a:ea typeface="Calibri" panose="020F0502020204030204" pitchFamily="34" charset="0"/>
                <a:cs typeface="Calibri" panose="020F0502020204030204" pitchFamily="34" charset="0"/>
              </a:rPr>
              <a:t>app's</a:t>
            </a:r>
            <a:r>
              <a:rPr sz="2000" b="1" spc="-295" dirty="0">
                <a:solidFill>
                  <a:srgbClr val="0070C0"/>
                </a:solidFill>
                <a:latin typeface="Calibri" panose="020F0502020204030204" pitchFamily="34" charset="0"/>
                <a:ea typeface="Calibri" panose="020F0502020204030204" pitchFamily="34" charset="0"/>
                <a:cs typeface="Calibri" panose="020F0502020204030204" pitchFamily="34" charset="0"/>
              </a:rPr>
              <a:t> </a:t>
            </a:r>
            <a:r>
              <a:rPr sz="2000" b="1" spc="-75" dirty="0">
                <a:solidFill>
                  <a:srgbClr val="0070C0"/>
                </a:solidFill>
                <a:latin typeface="Calibri" panose="020F0502020204030204" pitchFamily="34" charset="0"/>
                <a:ea typeface="Calibri" panose="020F0502020204030204" pitchFamily="34" charset="0"/>
                <a:cs typeface="Calibri" panose="020F0502020204030204" pitchFamily="34" charset="0"/>
              </a:rPr>
              <a:t>success?</a:t>
            </a:r>
            <a:endParaRPr sz="2000"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pPr marL="12700">
              <a:lnSpc>
                <a:spcPct val="100000"/>
              </a:lnSpc>
              <a:spcBef>
                <a:spcPts val="5"/>
              </a:spcBef>
            </a:pPr>
            <a:r>
              <a:rPr sz="1800" spc="65" dirty="0">
                <a:solidFill>
                  <a:schemeClr val="accent2"/>
                </a:solidFill>
                <a:latin typeface="Calibri" panose="020F0502020204030204" pitchFamily="34" charset="0"/>
                <a:ea typeface="Calibri" panose="020F0502020204030204" pitchFamily="34" charset="0"/>
                <a:cs typeface="Calibri" panose="020F0502020204030204" pitchFamily="34" charset="0"/>
              </a:rPr>
              <a:t>An</a:t>
            </a:r>
            <a:r>
              <a:rPr sz="1800" spc="-17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55" dirty="0">
                <a:solidFill>
                  <a:schemeClr val="accent2"/>
                </a:solidFill>
                <a:latin typeface="Calibri" panose="020F0502020204030204" pitchFamily="34" charset="0"/>
                <a:ea typeface="Calibri" panose="020F0502020204030204" pitchFamily="34" charset="0"/>
                <a:cs typeface="Calibri" panose="020F0502020204030204" pitchFamily="34" charset="0"/>
              </a:rPr>
              <a:t>app</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is</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dirty="0">
                <a:solidFill>
                  <a:schemeClr val="accent2"/>
                </a:solidFill>
                <a:latin typeface="Calibri" panose="020F0502020204030204" pitchFamily="34" charset="0"/>
                <a:ea typeface="Calibri" panose="020F0502020204030204" pitchFamily="34" charset="0"/>
                <a:cs typeface="Calibri" panose="020F0502020204030204" pitchFamily="34" charset="0"/>
              </a:rPr>
              <a:t>said</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10" dirty="0">
                <a:solidFill>
                  <a:schemeClr val="accent2"/>
                </a:solidFill>
                <a:latin typeface="Calibri" panose="020F0502020204030204" pitchFamily="34" charset="0"/>
                <a:ea typeface="Calibri" panose="020F0502020204030204" pitchFamily="34" charset="0"/>
                <a:cs typeface="Calibri" panose="020F0502020204030204" pitchFamily="34" charset="0"/>
              </a:rPr>
              <a:t>to</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55" dirty="0">
                <a:solidFill>
                  <a:schemeClr val="accent2"/>
                </a:solidFill>
                <a:latin typeface="Calibri" panose="020F0502020204030204" pitchFamily="34" charset="0"/>
                <a:ea typeface="Calibri" panose="020F0502020204030204" pitchFamily="34" charset="0"/>
                <a:cs typeface="Calibri" panose="020F0502020204030204" pitchFamily="34" charset="0"/>
              </a:rPr>
              <a:t>be</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5" dirty="0">
                <a:solidFill>
                  <a:schemeClr val="accent2"/>
                </a:solidFill>
                <a:latin typeface="Calibri" panose="020F0502020204030204" pitchFamily="34" charset="0"/>
                <a:ea typeface="Calibri" panose="020F0502020204030204" pitchFamily="34" charset="0"/>
                <a:cs typeface="Calibri" panose="020F0502020204030204" pitchFamily="34" charset="0"/>
              </a:rPr>
              <a:t>successful</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if</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5" dirty="0">
                <a:solidFill>
                  <a:schemeClr val="accent2"/>
                </a:solidFill>
                <a:latin typeface="Calibri" panose="020F0502020204030204" pitchFamily="34" charset="0"/>
                <a:ea typeface="Calibri" panose="020F0502020204030204" pitchFamily="34" charset="0"/>
                <a:cs typeface="Calibri" panose="020F0502020204030204" pitchFamily="34" charset="0"/>
              </a:rPr>
              <a:t>it</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110" dirty="0">
                <a:solidFill>
                  <a:schemeClr val="accent2"/>
                </a:solidFill>
                <a:latin typeface="Calibri" panose="020F0502020204030204" pitchFamily="34" charset="0"/>
                <a:ea typeface="Calibri" panose="020F0502020204030204" pitchFamily="34" charset="0"/>
                <a:cs typeface="Calibri" panose="020F0502020204030204" pitchFamily="34" charset="0"/>
              </a:rPr>
              <a:t>has:</a:t>
            </a:r>
            <a:endParaRPr sz="18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469900" indent="-457200">
              <a:lnSpc>
                <a:spcPct val="100000"/>
              </a:lnSpc>
              <a:buFont typeface="AoyagiKouzanFontT"/>
              <a:buChar char="❏"/>
              <a:tabLst>
                <a:tab pos="469265" algn="l"/>
                <a:tab pos="469900" algn="l"/>
              </a:tabLst>
            </a:pPr>
            <a:r>
              <a:rPr sz="1800" spc="60" dirty="0">
                <a:solidFill>
                  <a:schemeClr val="accent2"/>
                </a:solidFill>
                <a:latin typeface="Calibri" panose="020F0502020204030204" pitchFamily="34" charset="0"/>
                <a:ea typeface="Calibri" panose="020F0502020204030204" pitchFamily="34" charset="0"/>
                <a:cs typeface="Calibri" panose="020F0502020204030204" pitchFamily="34" charset="0"/>
              </a:rPr>
              <a:t>A</a:t>
            </a:r>
            <a:r>
              <a:rPr sz="1800" spc="-17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65" dirty="0">
                <a:solidFill>
                  <a:schemeClr val="accent2"/>
                </a:solidFill>
                <a:latin typeface="Calibri" panose="020F0502020204030204" pitchFamily="34" charset="0"/>
                <a:ea typeface="Calibri" panose="020F0502020204030204" pitchFamily="34" charset="0"/>
                <a:cs typeface="Calibri" panose="020F0502020204030204" pitchFamily="34" charset="0"/>
              </a:rPr>
              <a:t>high</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15" dirty="0">
                <a:solidFill>
                  <a:schemeClr val="accent2"/>
                </a:solidFill>
                <a:latin typeface="Calibri" panose="020F0502020204030204" pitchFamily="34" charset="0"/>
                <a:ea typeface="Calibri" panose="020F0502020204030204" pitchFamily="34" charset="0"/>
                <a:cs typeface="Calibri" panose="020F0502020204030204" pitchFamily="34" charset="0"/>
              </a:rPr>
              <a:t>average</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5" dirty="0">
                <a:solidFill>
                  <a:schemeClr val="accent2"/>
                </a:solidFill>
                <a:latin typeface="Calibri" panose="020F0502020204030204" pitchFamily="34" charset="0"/>
                <a:ea typeface="Calibri" panose="020F0502020204030204" pitchFamily="34" charset="0"/>
                <a:cs typeface="Calibri" panose="020F0502020204030204" pitchFamily="34" charset="0"/>
              </a:rPr>
              <a:t>user</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15" dirty="0">
                <a:solidFill>
                  <a:schemeClr val="accent2"/>
                </a:solidFill>
                <a:latin typeface="Calibri" panose="020F0502020204030204" pitchFamily="34" charset="0"/>
                <a:ea typeface="Calibri" panose="020F0502020204030204" pitchFamily="34" charset="0"/>
                <a:cs typeface="Calibri" panose="020F0502020204030204" pitchFamily="34" charset="0"/>
              </a:rPr>
              <a:t>rating</a:t>
            </a:r>
            <a:endParaRPr sz="18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469900" indent="-457200">
              <a:lnSpc>
                <a:spcPct val="100000"/>
              </a:lnSpc>
              <a:buFont typeface="AoyagiKouzanFontT"/>
              <a:buChar char="❏"/>
              <a:tabLst>
                <a:tab pos="469265" algn="l"/>
                <a:tab pos="469900" algn="l"/>
              </a:tabLst>
            </a:pPr>
            <a:r>
              <a:rPr sz="1800" spc="60" dirty="0">
                <a:solidFill>
                  <a:schemeClr val="accent2"/>
                </a:solidFill>
                <a:latin typeface="Calibri" panose="020F0502020204030204" pitchFamily="34" charset="0"/>
                <a:ea typeface="Calibri" panose="020F0502020204030204" pitchFamily="34" charset="0"/>
                <a:cs typeface="Calibri" panose="020F0502020204030204" pitchFamily="34" charset="0"/>
              </a:rPr>
              <a:t>A</a:t>
            </a:r>
            <a:r>
              <a:rPr sz="1800" spc="-17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70" dirty="0">
                <a:solidFill>
                  <a:schemeClr val="accent2"/>
                </a:solidFill>
                <a:latin typeface="Calibri" panose="020F0502020204030204" pitchFamily="34" charset="0"/>
                <a:ea typeface="Calibri" panose="020F0502020204030204" pitchFamily="34" charset="0"/>
                <a:cs typeface="Calibri" panose="020F0502020204030204" pitchFamily="34" charset="0"/>
              </a:rPr>
              <a:t>good</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60" dirty="0">
                <a:solidFill>
                  <a:schemeClr val="accent2"/>
                </a:solidFill>
                <a:latin typeface="Calibri" panose="020F0502020204030204" pitchFamily="34" charset="0"/>
                <a:ea typeface="Calibri" panose="020F0502020204030204" pitchFamily="34" charset="0"/>
                <a:cs typeface="Calibri" panose="020F0502020204030204" pitchFamily="34" charset="0"/>
              </a:rPr>
              <a:t>number</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5" dirty="0">
                <a:solidFill>
                  <a:schemeClr val="accent2"/>
                </a:solidFill>
                <a:latin typeface="Calibri" panose="020F0502020204030204" pitchFamily="34" charset="0"/>
                <a:ea typeface="Calibri" panose="020F0502020204030204" pitchFamily="34" charset="0"/>
                <a:cs typeface="Calibri" panose="020F0502020204030204" pitchFamily="34" charset="0"/>
              </a:rPr>
              <a:t>of</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5" dirty="0">
                <a:solidFill>
                  <a:schemeClr val="accent2"/>
                </a:solidFill>
                <a:latin typeface="Calibri" panose="020F0502020204030204" pitchFamily="34" charset="0"/>
                <a:ea typeface="Calibri" panose="020F0502020204030204" pitchFamily="34" charset="0"/>
                <a:cs typeface="Calibri" panose="020F0502020204030204" pitchFamily="34" charset="0"/>
              </a:rPr>
              <a:t>positive</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reviews</a:t>
            </a:r>
            <a:endParaRPr sz="18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469900" indent="-457200">
              <a:lnSpc>
                <a:spcPct val="100000"/>
              </a:lnSpc>
              <a:buFont typeface="AoyagiKouzanFontT"/>
              <a:buChar char="❏"/>
              <a:tabLst>
                <a:tab pos="469265" algn="l"/>
                <a:tab pos="469900" algn="l"/>
              </a:tabLst>
            </a:pPr>
            <a:r>
              <a:rPr sz="1800" spc="60" dirty="0">
                <a:solidFill>
                  <a:schemeClr val="accent2"/>
                </a:solidFill>
                <a:latin typeface="Calibri" panose="020F0502020204030204" pitchFamily="34" charset="0"/>
                <a:ea typeface="Calibri" panose="020F0502020204030204" pitchFamily="34" charset="0"/>
                <a:cs typeface="Calibri" panose="020F0502020204030204" pitchFamily="34" charset="0"/>
              </a:rPr>
              <a:t>A</a:t>
            </a:r>
            <a:r>
              <a:rPr sz="1800" spc="-17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70" dirty="0">
                <a:solidFill>
                  <a:schemeClr val="accent2"/>
                </a:solidFill>
                <a:latin typeface="Calibri" panose="020F0502020204030204" pitchFamily="34" charset="0"/>
                <a:ea typeface="Calibri" panose="020F0502020204030204" pitchFamily="34" charset="0"/>
                <a:cs typeface="Calibri" panose="020F0502020204030204" pitchFamily="34" charset="0"/>
              </a:rPr>
              <a:t>good</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60" dirty="0">
                <a:solidFill>
                  <a:schemeClr val="accent2"/>
                </a:solidFill>
                <a:latin typeface="Calibri" panose="020F0502020204030204" pitchFamily="34" charset="0"/>
                <a:ea typeface="Calibri" panose="020F0502020204030204" pitchFamily="34" charset="0"/>
                <a:cs typeface="Calibri" panose="020F0502020204030204" pitchFamily="34" charset="0"/>
              </a:rPr>
              <a:t>number</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5" dirty="0">
                <a:solidFill>
                  <a:schemeClr val="accent2"/>
                </a:solidFill>
                <a:latin typeface="Calibri" panose="020F0502020204030204" pitchFamily="34" charset="0"/>
                <a:ea typeface="Calibri" panose="020F0502020204030204" pitchFamily="34" charset="0"/>
                <a:cs typeface="Calibri" panose="020F0502020204030204" pitchFamily="34" charset="0"/>
              </a:rPr>
              <a:t>of</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monthly</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15" dirty="0">
                <a:solidFill>
                  <a:schemeClr val="accent2"/>
                </a:solidFill>
                <a:latin typeface="Calibri" panose="020F0502020204030204" pitchFamily="34" charset="0"/>
                <a:ea typeface="Calibri" panose="020F0502020204030204" pitchFamily="34" charset="0"/>
                <a:cs typeface="Calibri" panose="020F0502020204030204" pitchFamily="34" charset="0"/>
              </a:rPr>
              <a:t>average</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users</a:t>
            </a:r>
            <a:endParaRPr sz="18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469900" indent="-457200">
              <a:lnSpc>
                <a:spcPct val="100000"/>
              </a:lnSpc>
              <a:buFont typeface="AoyagiKouzanFontT"/>
              <a:buChar char="❏"/>
              <a:tabLst>
                <a:tab pos="469265" algn="l"/>
                <a:tab pos="469900" algn="l"/>
              </a:tabLst>
            </a:pPr>
            <a:r>
              <a:rPr sz="1800" spc="70" dirty="0">
                <a:solidFill>
                  <a:schemeClr val="accent2"/>
                </a:solidFill>
                <a:latin typeface="Calibri" panose="020F0502020204030204" pitchFamily="34" charset="0"/>
                <a:ea typeface="Calibri" panose="020F0502020204030204" pitchFamily="34" charset="0"/>
                <a:cs typeface="Calibri" panose="020F0502020204030204" pitchFamily="34" charset="0"/>
              </a:rPr>
              <a:t>High</a:t>
            </a:r>
            <a:r>
              <a:rPr sz="1800" spc="-17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5" dirty="0">
                <a:solidFill>
                  <a:schemeClr val="accent2"/>
                </a:solidFill>
                <a:latin typeface="Calibri" panose="020F0502020204030204" pitchFamily="34" charset="0"/>
                <a:ea typeface="Calibri" panose="020F0502020204030204" pitchFamily="34" charset="0"/>
                <a:cs typeface="Calibri" panose="020F0502020204030204" pitchFamily="34" charset="0"/>
              </a:rPr>
              <a:t>revenue</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per</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30" dirty="0">
                <a:solidFill>
                  <a:schemeClr val="accent2"/>
                </a:solidFill>
                <a:latin typeface="Calibri" panose="020F0502020204030204" pitchFamily="34" charset="0"/>
                <a:ea typeface="Calibri" panose="020F0502020204030204" pitchFamily="34" charset="0"/>
                <a:cs typeface="Calibri" panose="020F0502020204030204" pitchFamily="34" charset="0"/>
              </a:rPr>
              <a:t>customer</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50" dirty="0">
                <a:solidFill>
                  <a:schemeClr val="accent2"/>
                </a:solidFill>
                <a:latin typeface="Calibri" panose="020F0502020204030204" pitchFamily="34" charset="0"/>
                <a:ea typeface="Calibri" panose="020F0502020204030204" pitchFamily="34" charset="0"/>
                <a:cs typeface="Calibri" panose="020F0502020204030204" pitchFamily="34" charset="0"/>
              </a:rPr>
              <a:t>and</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15" dirty="0">
                <a:solidFill>
                  <a:schemeClr val="accent2"/>
                </a:solidFill>
                <a:latin typeface="Calibri" panose="020F0502020204030204" pitchFamily="34" charset="0"/>
                <a:ea typeface="Calibri" panose="020F0502020204030204" pitchFamily="34" charset="0"/>
                <a:cs typeface="Calibri" panose="020F0502020204030204" pitchFamily="34" charset="0"/>
              </a:rPr>
              <a:t>so</a:t>
            </a:r>
            <a:r>
              <a:rPr sz="1800"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800" spc="-55" dirty="0">
                <a:solidFill>
                  <a:schemeClr val="accent2"/>
                </a:solidFill>
                <a:latin typeface="Calibri" panose="020F0502020204030204" pitchFamily="34" charset="0"/>
                <a:ea typeface="Calibri" panose="020F0502020204030204" pitchFamily="34" charset="0"/>
                <a:cs typeface="Calibri" panose="020F0502020204030204" pitchFamily="34" charset="0"/>
              </a:rPr>
              <a:t>on.</a:t>
            </a:r>
            <a:endParaRPr sz="18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6" name="object 2">
            <a:extLst>
              <a:ext uri="{FF2B5EF4-FFF2-40B4-BE49-F238E27FC236}">
                <a16:creationId xmlns:a16="http://schemas.microsoft.com/office/drawing/2014/main" id="{D964377A-E818-0B59-384D-846A1D96BD14}"/>
              </a:ext>
            </a:extLst>
          </p:cNvPr>
          <p:cNvSpPr txBox="1">
            <a:spLocks/>
          </p:cNvSpPr>
          <p:nvPr/>
        </p:nvSpPr>
        <p:spPr>
          <a:xfrm>
            <a:off x="971057" y="294648"/>
            <a:ext cx="3689985"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2800" b="1" spc="-85" dirty="0">
                <a:solidFill>
                  <a:srgbClr val="0070C0"/>
                </a:solidFill>
                <a:latin typeface="Calibri" panose="020F0502020204030204" pitchFamily="34" charset="0"/>
                <a:ea typeface="Calibri" panose="020F0502020204030204" pitchFamily="34" charset="0"/>
                <a:cs typeface="Calibri" panose="020F0502020204030204" pitchFamily="34" charset="0"/>
              </a:rPr>
              <a:t>Problem</a:t>
            </a:r>
            <a:r>
              <a:rPr lang="en-IN" sz="2800" b="1" spc="-225" dirty="0">
                <a:solidFill>
                  <a:srgbClr val="0070C0"/>
                </a:solidFill>
                <a:latin typeface="Calibri" panose="020F0502020204030204" pitchFamily="34" charset="0"/>
                <a:ea typeface="Calibri" panose="020F0502020204030204" pitchFamily="34" charset="0"/>
                <a:cs typeface="Calibri" panose="020F0502020204030204" pitchFamily="34" charset="0"/>
              </a:rPr>
              <a:t> </a:t>
            </a:r>
            <a:r>
              <a:rPr lang="en-IN" sz="2800" b="1" spc="-95" dirty="0">
                <a:solidFill>
                  <a:srgbClr val="0070C0"/>
                </a:solidFill>
                <a:latin typeface="Calibri" panose="020F0502020204030204" pitchFamily="34" charset="0"/>
                <a:ea typeface="Calibri" panose="020F0502020204030204" pitchFamily="34" charset="0"/>
                <a:cs typeface="Calibri" panose="020F0502020204030204" pitchFamily="34" charset="0"/>
              </a:rPr>
              <a:t>Statement</a:t>
            </a:r>
            <a:endParaRPr lang="en-IN" sz="2800" b="1" dirty="0">
              <a:solidFill>
                <a:srgbClr val="0070C0"/>
              </a:solidFill>
              <a:latin typeface="Calibri" panose="020F0502020204030204" pitchFamily="34" charset="0"/>
              <a:ea typeface="Calibri" panose="020F0502020204030204" pitchFamily="34" charset="0"/>
              <a:cs typeface="Calibri" panose="020F0502020204030204" pitchFamily="34" charset="0"/>
            </a:endParaRPr>
          </a:p>
        </p:txBody>
      </p:sp>
      <p:sp>
        <p:nvSpPr>
          <p:cNvPr id="7" name="object 7">
            <a:extLst>
              <a:ext uri="{FF2B5EF4-FFF2-40B4-BE49-F238E27FC236}">
                <a16:creationId xmlns:a16="http://schemas.microsoft.com/office/drawing/2014/main" id="{35E9BFFF-2AD2-42A2-07E4-484BD9EBEA83}"/>
              </a:ext>
            </a:extLst>
          </p:cNvPr>
          <p:cNvSpPr/>
          <p:nvPr/>
        </p:nvSpPr>
        <p:spPr>
          <a:xfrm>
            <a:off x="5777973" y="3273790"/>
            <a:ext cx="1450547" cy="1837916"/>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8" name="object 8">
            <a:extLst>
              <a:ext uri="{FF2B5EF4-FFF2-40B4-BE49-F238E27FC236}">
                <a16:creationId xmlns:a16="http://schemas.microsoft.com/office/drawing/2014/main" id="{67B40D85-508D-4FD3-E896-824FFCA8B5A5}"/>
              </a:ext>
            </a:extLst>
          </p:cNvPr>
          <p:cNvSpPr/>
          <p:nvPr/>
        </p:nvSpPr>
        <p:spPr>
          <a:xfrm>
            <a:off x="7650104" y="3240785"/>
            <a:ext cx="1349497" cy="1865490"/>
          </a:xfrm>
          <a:prstGeom prst="rect">
            <a:avLst/>
          </a:prstGeom>
          <a: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a:blipFill>
        </p:spPr>
        <p:txBody>
          <a:bodyPr wrap="square" lIns="0" tIns="0" rIns="0" bIns="0" rtlCol="0"/>
          <a:lstStyle/>
          <a:p>
            <a:endParaRPr dirty="0">
              <a:latin typeface="Calibri" panose="020F0502020204030204" pitchFamily="34" charset="0"/>
              <a:ea typeface="Calibri" panose="020F0502020204030204" pitchFamily="34" charset="0"/>
              <a:cs typeface="Calibri" panose="020F0502020204030204" pitchFamily="34" charset="0"/>
            </a:endParaRPr>
          </a:p>
        </p:txBody>
      </p:sp>
      <p:grpSp>
        <p:nvGrpSpPr>
          <p:cNvPr id="9" name="object 11">
            <a:extLst>
              <a:ext uri="{FF2B5EF4-FFF2-40B4-BE49-F238E27FC236}">
                <a16:creationId xmlns:a16="http://schemas.microsoft.com/office/drawing/2014/main" id="{E0342FAC-C208-72B7-F6A7-CDBF60DE8F66}"/>
              </a:ext>
            </a:extLst>
          </p:cNvPr>
          <p:cNvGrpSpPr/>
          <p:nvPr/>
        </p:nvGrpSpPr>
        <p:grpSpPr>
          <a:xfrm>
            <a:off x="314959" y="231372"/>
            <a:ext cx="599441" cy="578672"/>
            <a:chOff x="478536" y="263652"/>
            <a:chExt cx="809625" cy="809625"/>
          </a:xfrm>
        </p:grpSpPr>
        <p:sp>
          <p:nvSpPr>
            <p:cNvPr id="10" name="object 12">
              <a:extLst>
                <a:ext uri="{FF2B5EF4-FFF2-40B4-BE49-F238E27FC236}">
                  <a16:creationId xmlns:a16="http://schemas.microsoft.com/office/drawing/2014/main"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11" name="object 13">
              <a:extLst>
                <a:ext uri="{FF2B5EF4-FFF2-40B4-BE49-F238E27FC236}">
                  <a16:creationId xmlns:a16="http://schemas.microsoft.com/office/drawing/2014/main"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400" b="1" i="0" u="none" strike="noStrike" cap="none" dirty="0">
                <a:solidFill>
                  <a:srgbClr val="0070C0"/>
                </a:solidFill>
                <a:latin typeface="Calibri" panose="020F0502020204030204" pitchFamily="34" charset="0"/>
                <a:ea typeface="Calibri" panose="020F0502020204030204" pitchFamily="34" charset="0"/>
                <a:cs typeface="Calibri" panose="020F0502020204030204" pitchFamily="34" charset="0"/>
                <a:sym typeface="Arial"/>
              </a:rPr>
              <a:t>Agenda</a:t>
            </a:r>
            <a:endParaRPr sz="2400" b="1" dirty="0">
              <a:solidFill>
                <a:srgbClr val="0070C0"/>
              </a:solidFill>
              <a:latin typeface="Calibri" panose="020F0502020204030204" pitchFamily="34" charset="0"/>
              <a:ea typeface="Calibri" panose="020F0502020204030204" pitchFamily="34" charset="0"/>
              <a:cs typeface="Calibri" panose="020F0502020204030204" pitchFamily="34" charset="0"/>
            </a:endParaRPr>
          </a:p>
        </p:txBody>
      </p:sp>
      <p:sp>
        <p:nvSpPr>
          <p:cNvPr id="5" name="object 4">
            <a:extLst>
              <a:ext uri="{FF2B5EF4-FFF2-40B4-BE49-F238E27FC236}">
                <a16:creationId xmlns:a16="http://schemas.microsoft.com/office/drawing/2014/main" id="{4F5AC880-ADC3-9C4D-739F-393B79BF1DED}"/>
              </a:ext>
            </a:extLst>
          </p:cNvPr>
          <p:cNvSpPr/>
          <p:nvPr/>
        </p:nvSpPr>
        <p:spPr>
          <a:xfrm>
            <a:off x="6208395" y="1093647"/>
            <a:ext cx="2138645" cy="2956206"/>
          </a:xfrm>
          <a:prstGeom prst="rect">
            <a:avLst/>
          </a:prstGeom>
          <a:blipFill>
            <a:blip r:embed="rId3" cstate="print"/>
            <a:stretch>
              <a:fillRect/>
            </a:stretch>
          </a:blipFill>
        </p:spPr>
        <p:txBody>
          <a:bodyPr wrap="square" lIns="0" tIns="0" rIns="0" bIns="0" rtlCol="0"/>
          <a:lstStyle/>
          <a:p>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8" name="object 13">
            <a:extLst>
              <a:ext uri="{FF2B5EF4-FFF2-40B4-BE49-F238E27FC236}">
                <a16:creationId xmlns:a16="http://schemas.microsoft.com/office/drawing/2014/main" id="{107FC90A-B401-AC0B-4102-2C5041E447B6}"/>
              </a:ext>
            </a:extLst>
          </p:cNvPr>
          <p:cNvSpPr/>
          <p:nvPr/>
        </p:nvSpPr>
        <p:spPr>
          <a:xfrm>
            <a:off x="358758" y="150144"/>
            <a:ext cx="454430" cy="430032"/>
          </a:xfrm>
          <a:prstGeom prst="rect">
            <a:avLst/>
          </a:prstGeom>
          <a:blipFill>
            <a:blip r:embed="rId4" cstate="print"/>
            <a:stretch>
              <a:fillRect/>
            </a:stretch>
          </a:blipFill>
        </p:spPr>
        <p:txBody>
          <a:bodyPr wrap="square" lIns="0" tIns="0" rIns="0" bIns="0" rtlCol="0"/>
          <a:lstStyle/>
          <a:p>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1CC1DC66-EC84-6D90-B315-8AA75CB25B9A}"/>
              </a:ext>
            </a:extLst>
          </p:cNvPr>
          <p:cNvSpPr>
            <a:spLocks noGrp="1"/>
          </p:cNvSpPr>
          <p:nvPr>
            <p:ph type="body" idx="1"/>
          </p:nvPr>
        </p:nvSpPr>
        <p:spPr>
          <a:xfrm>
            <a:off x="205105" y="611712"/>
            <a:ext cx="8520430" cy="4509947"/>
          </a:xfrm>
        </p:spPr>
        <p:txBody>
          <a:bodyPr/>
          <a:lstStyle/>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Introduction</a:t>
            </a: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Distribution of Play Store App Installs by Category</a:t>
            </a: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Identification of the Most Popular Apps within Each Category</a:t>
            </a: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Top 10 Apps in the Play Store, Analyzing All Relevant Parameters</a:t>
            </a: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Average Installations in Each Category</a:t>
            </a: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Identifying the Most Installed Apps within the Communication Category</a:t>
            </a: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Average App Sizes, Categorized by App Genre</a:t>
            </a: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Percentage of Paid Apps within Each Category</a:t>
            </a: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Recognition of the Top Installed Paid Apps by Category</a:t>
            </a: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Average User Ratings for Paid Apps</a:t>
            </a: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Exploring the Relationship Between User Ratings, Installations, and App Price</a:t>
            </a: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App Installations by Category, Considering Content Ratings</a:t>
            </a: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Distribution of Review Sentiments by Percentage</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15747" y="709422"/>
            <a:ext cx="0" cy="4253230"/>
          </a:xfrm>
          <a:custGeom>
            <a:avLst/>
            <a:gdLst/>
            <a:ahLst/>
            <a:cxnLst/>
            <a:rect l="l" t="t" r="r" b="b"/>
            <a:pathLst>
              <a:path h="4253230">
                <a:moveTo>
                  <a:pt x="0" y="0"/>
                </a:moveTo>
                <a:lnTo>
                  <a:pt x="0" y="4252645"/>
                </a:lnTo>
              </a:path>
            </a:pathLst>
          </a:custGeom>
          <a:ln w="12700">
            <a:solidFill>
              <a:srgbClr val="CC0000"/>
            </a:solidFill>
          </a:ln>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4" name="object 4"/>
          <p:cNvSpPr/>
          <p:nvPr/>
        </p:nvSpPr>
        <p:spPr>
          <a:xfrm>
            <a:off x="309397" y="709422"/>
            <a:ext cx="5975350" cy="4253230"/>
          </a:xfrm>
          <a:custGeom>
            <a:avLst/>
            <a:gdLst/>
            <a:ahLst/>
            <a:cxnLst/>
            <a:rect l="l" t="t" r="r" b="b"/>
            <a:pathLst>
              <a:path w="5975350" h="4253230">
                <a:moveTo>
                  <a:pt x="5968974" y="0"/>
                </a:moveTo>
                <a:lnTo>
                  <a:pt x="5968974" y="4252645"/>
                </a:lnTo>
              </a:path>
              <a:path w="5975350" h="4253230">
                <a:moveTo>
                  <a:pt x="0" y="6350"/>
                </a:moveTo>
                <a:lnTo>
                  <a:pt x="5975324" y="6350"/>
                </a:lnTo>
              </a:path>
              <a:path w="5975350" h="4253230">
                <a:moveTo>
                  <a:pt x="0" y="4246295"/>
                </a:moveTo>
                <a:lnTo>
                  <a:pt x="5975324" y="4246295"/>
                </a:lnTo>
              </a:path>
            </a:pathLst>
          </a:custGeom>
          <a:ln w="12700">
            <a:solidFill>
              <a:srgbClr val="CC0000"/>
            </a:solidFill>
          </a:ln>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5" name="object 5"/>
          <p:cNvSpPr txBox="1"/>
          <p:nvPr/>
        </p:nvSpPr>
        <p:spPr>
          <a:xfrm>
            <a:off x="394512" y="972769"/>
            <a:ext cx="5807075" cy="350608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sz="15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Loading</a:t>
            </a:r>
            <a:r>
              <a:rPr sz="1500" b="1" spc="409"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b="1" dirty="0">
                <a:solidFill>
                  <a:schemeClr val="accent2"/>
                </a:solidFill>
                <a:latin typeface="Calibri" panose="020F0502020204030204" pitchFamily="34" charset="0"/>
                <a:ea typeface="Calibri" panose="020F0502020204030204" pitchFamily="34" charset="0"/>
                <a:cs typeface="Calibri" panose="020F0502020204030204" pitchFamily="34" charset="0"/>
              </a:rPr>
              <a:t>the</a:t>
            </a:r>
            <a:r>
              <a:rPr sz="1500" b="1" spc="409"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data</a:t>
            </a:r>
            <a:r>
              <a:rPr sz="1500" b="1" spc="42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b="1" dirty="0">
                <a:solidFill>
                  <a:schemeClr val="accent2"/>
                </a:solidFill>
                <a:latin typeface="Calibri" panose="020F0502020204030204" pitchFamily="34" charset="0"/>
                <a:ea typeface="Calibri" panose="020F0502020204030204" pitchFamily="34" charset="0"/>
                <a:cs typeface="Calibri" panose="020F0502020204030204" pitchFamily="34" charset="0"/>
              </a:rPr>
              <a:t>sets:</a:t>
            </a:r>
            <a:r>
              <a:rPr sz="1500" b="1" spc="409"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10" dirty="0">
                <a:solidFill>
                  <a:schemeClr val="accent2"/>
                </a:solidFill>
                <a:latin typeface="Calibri" panose="020F0502020204030204" pitchFamily="34" charset="0"/>
                <a:ea typeface="Calibri" panose="020F0502020204030204" pitchFamily="34" charset="0"/>
                <a:cs typeface="Calibri" panose="020F0502020204030204" pitchFamily="34" charset="0"/>
              </a:rPr>
              <a:t>Two</a:t>
            </a:r>
            <a:r>
              <a:rPr sz="1500" spc="42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datasets,</a:t>
            </a:r>
            <a:r>
              <a:rPr sz="1500" spc="42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First</a:t>
            </a:r>
            <a:r>
              <a:rPr sz="1500" spc="409"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Play</a:t>
            </a:r>
            <a:r>
              <a:rPr sz="1500" spc="4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store</a:t>
            </a:r>
            <a:r>
              <a:rPr sz="1500" spc="4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app</a:t>
            </a:r>
          </a:p>
          <a:p>
            <a:pPr marL="355600">
              <a:lnSpc>
                <a:spcPct val="100000"/>
              </a:lnSpc>
              <a:spcBef>
                <a:spcPts val="5"/>
              </a:spcBef>
            </a:pP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dataset</a:t>
            </a:r>
            <a:r>
              <a:rPr sz="15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and</a:t>
            </a:r>
            <a:r>
              <a:rPr sz="1500"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User</a:t>
            </a:r>
            <a:r>
              <a:rPr sz="1500" spc="-2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Reviews</a:t>
            </a:r>
            <a:r>
              <a:rPr sz="1500" spc="3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dataset.</a:t>
            </a:r>
          </a:p>
          <a:p>
            <a:pPr>
              <a:lnSpc>
                <a:spcPct val="100000"/>
              </a:lnSpc>
              <a:spcBef>
                <a:spcPts val="15"/>
              </a:spcBef>
            </a:pPr>
            <a:endParaRPr sz="155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355600" indent="-342900">
              <a:lnSpc>
                <a:spcPct val="100000"/>
              </a:lnSpc>
              <a:buClr>
                <a:srgbClr val="000000"/>
              </a:buClr>
              <a:buSzPct val="93333"/>
              <a:buFont typeface="Calibri"/>
              <a:buChar char="▪"/>
              <a:tabLst>
                <a:tab pos="354965" algn="l"/>
                <a:tab pos="355600" algn="l"/>
              </a:tabLst>
            </a:pPr>
            <a:r>
              <a:rPr sz="15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Import</a:t>
            </a:r>
            <a:r>
              <a:rPr sz="1500" b="1" dirty="0">
                <a:solidFill>
                  <a:schemeClr val="accent2"/>
                </a:solidFill>
                <a:latin typeface="Calibri" panose="020F0502020204030204" pitchFamily="34" charset="0"/>
                <a:ea typeface="Calibri" panose="020F0502020204030204" pitchFamily="34" charset="0"/>
                <a:cs typeface="Calibri" panose="020F0502020204030204" pitchFamily="34" charset="0"/>
              </a:rPr>
              <a:t> Libraries:</a:t>
            </a:r>
            <a:r>
              <a:rPr sz="1500" b="1" spc="-3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NumPy,</a:t>
            </a:r>
            <a:r>
              <a:rPr sz="1500"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Pandas,</a:t>
            </a:r>
            <a:r>
              <a:rPr sz="1500" spc="-2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Seaborn </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and Matplotlib</a:t>
            </a:r>
          </a:p>
          <a:p>
            <a:pPr>
              <a:lnSpc>
                <a:spcPct val="100000"/>
              </a:lnSpc>
              <a:spcBef>
                <a:spcPts val="20"/>
              </a:spcBef>
              <a:buFont typeface="Calibri"/>
              <a:buChar char="▪"/>
            </a:pPr>
            <a:endParaRPr sz="155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355600" marR="5080" indent="-342900" algn="just">
              <a:lnSpc>
                <a:spcPct val="100000"/>
              </a:lnSpc>
              <a:buClr>
                <a:srgbClr val="000000"/>
              </a:buClr>
              <a:buSzPct val="93333"/>
              <a:buFont typeface="Calibri"/>
              <a:buChar char="▪"/>
              <a:tabLst>
                <a:tab pos="355600" algn="l"/>
              </a:tabLst>
            </a:pPr>
            <a:r>
              <a:rPr sz="1500" b="1" dirty="0">
                <a:solidFill>
                  <a:schemeClr val="accent2"/>
                </a:solidFill>
                <a:latin typeface="Calibri" panose="020F0502020204030204" pitchFamily="34" charset="0"/>
                <a:ea typeface="Calibri" panose="020F0502020204030204" pitchFamily="34" charset="0"/>
                <a:cs typeface="Calibri" panose="020F0502020204030204" pitchFamily="34" charset="0"/>
              </a:rPr>
              <a:t>Data</a:t>
            </a:r>
            <a:r>
              <a:rPr sz="15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cleaning:</a:t>
            </a:r>
            <a:r>
              <a:rPr sz="1500" b="1"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Null</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values,</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Finding</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 and</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removing</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Outliers, </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Removing</a:t>
            </a:r>
            <a:r>
              <a:rPr sz="15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duplicate</a:t>
            </a:r>
            <a:r>
              <a:rPr sz="1500"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data.</a:t>
            </a:r>
          </a:p>
          <a:p>
            <a:pPr>
              <a:lnSpc>
                <a:spcPct val="100000"/>
              </a:lnSpc>
              <a:spcBef>
                <a:spcPts val="15"/>
              </a:spcBef>
              <a:buFont typeface="Calibri"/>
              <a:buChar char="▪"/>
            </a:pPr>
            <a:endParaRPr sz="1550" dirty="0">
              <a:latin typeface="Calibri" panose="020F0502020204030204" pitchFamily="34" charset="0"/>
              <a:ea typeface="Calibri" panose="020F0502020204030204" pitchFamily="34" charset="0"/>
              <a:cs typeface="Calibri" panose="020F0502020204030204" pitchFamily="34" charset="0"/>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chemeClr val="accent2"/>
                </a:solidFill>
                <a:latin typeface="Calibri" panose="020F0502020204030204" pitchFamily="34" charset="0"/>
                <a:ea typeface="Calibri" panose="020F0502020204030204" pitchFamily="34" charset="0"/>
                <a:cs typeface="Calibri" panose="020F0502020204030204" pitchFamily="34" charset="0"/>
              </a:rPr>
              <a:t>Data</a:t>
            </a:r>
            <a:r>
              <a:rPr sz="15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Imputation:</a:t>
            </a:r>
            <a:r>
              <a:rPr sz="1500" b="1"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Filling</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 the</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missing</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categorical</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 values</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with </a:t>
            </a:r>
            <a:r>
              <a:rPr sz="1500" spc="-40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mode and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numerical values with </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median.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Conversion of price, </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 installs,</a:t>
            </a:r>
            <a:r>
              <a:rPr sz="1500" spc="-2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reviews</a:t>
            </a:r>
            <a:r>
              <a:rPr sz="15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into numerical</a:t>
            </a:r>
            <a:r>
              <a:rPr sz="1500" spc="-1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values.</a:t>
            </a:r>
            <a:endParaRPr sz="15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a:lnSpc>
                <a:spcPct val="100000"/>
              </a:lnSpc>
              <a:spcBef>
                <a:spcPts val="15"/>
              </a:spcBef>
              <a:buFont typeface="Calibri"/>
              <a:buChar char="▪"/>
            </a:pPr>
            <a:endParaRPr sz="1550" dirty="0">
              <a:latin typeface="Calibri" panose="020F0502020204030204" pitchFamily="34" charset="0"/>
              <a:ea typeface="Calibri" panose="020F0502020204030204" pitchFamily="34" charset="0"/>
              <a:cs typeface="Calibri" panose="020F0502020204030204" pitchFamily="34" charset="0"/>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chemeClr val="accent2"/>
                </a:solidFill>
                <a:latin typeface="Calibri" panose="020F0502020204030204" pitchFamily="34" charset="0"/>
                <a:ea typeface="Calibri" panose="020F0502020204030204" pitchFamily="34" charset="0"/>
                <a:cs typeface="Calibri" panose="020F0502020204030204" pitchFamily="34" charset="0"/>
              </a:rPr>
              <a:t>Exploratory</a:t>
            </a:r>
            <a:r>
              <a:rPr sz="15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b="1" dirty="0">
                <a:solidFill>
                  <a:schemeClr val="accent2"/>
                </a:solidFill>
                <a:latin typeface="Calibri" panose="020F0502020204030204" pitchFamily="34" charset="0"/>
                <a:ea typeface="Calibri" panose="020F0502020204030204" pitchFamily="34" charset="0"/>
                <a:cs typeface="Calibri" panose="020F0502020204030204" pitchFamily="34" charset="0"/>
              </a:rPr>
              <a:t>Data</a:t>
            </a:r>
            <a:r>
              <a:rPr sz="15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b="1" spc="-10" dirty="0">
                <a:solidFill>
                  <a:schemeClr val="accent2"/>
                </a:solidFill>
                <a:latin typeface="Calibri" panose="020F0502020204030204" pitchFamily="34" charset="0"/>
                <a:ea typeface="Calibri" panose="020F0502020204030204" pitchFamily="34" charset="0"/>
                <a:cs typeface="Calibri" panose="020F0502020204030204" pitchFamily="34" charset="0"/>
              </a:rPr>
              <a:t>Analysis:</a:t>
            </a:r>
            <a:r>
              <a:rPr sz="15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Analyzing</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 the</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data</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sets</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 to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summarize their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main characteristics using statistical graphics </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 and</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data</a:t>
            </a:r>
            <a:r>
              <a:rPr sz="15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500" spc="-5" dirty="0">
                <a:solidFill>
                  <a:schemeClr val="accent2"/>
                </a:solidFill>
                <a:latin typeface="Calibri" panose="020F0502020204030204" pitchFamily="34" charset="0"/>
                <a:ea typeface="Calibri" panose="020F0502020204030204" pitchFamily="34" charset="0"/>
                <a:cs typeface="Calibri" panose="020F0502020204030204" pitchFamily="34" charset="0"/>
              </a:rPr>
              <a:t>visualizations </a:t>
            </a:r>
            <a:r>
              <a:rPr sz="1500" dirty="0">
                <a:solidFill>
                  <a:schemeClr val="accent2"/>
                </a:solidFill>
                <a:latin typeface="Calibri" panose="020F0502020204030204" pitchFamily="34" charset="0"/>
                <a:ea typeface="Calibri" panose="020F0502020204030204" pitchFamily="34" charset="0"/>
                <a:cs typeface="Calibri" panose="020F0502020204030204" pitchFamily="34" charset="0"/>
              </a:rPr>
              <a:t>method.</a:t>
            </a: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70C0"/>
                </a:solidFill>
                <a:latin typeface="Calibri" panose="020F0502020204030204" pitchFamily="34" charset="0"/>
                <a:ea typeface="Calibri" panose="020F0502020204030204" pitchFamily="34" charset="0"/>
                <a:cs typeface="Calibri" panose="020F0502020204030204" pitchFamily="34" charset="0"/>
              </a:rPr>
              <a:t>Dataset Preparation</a:t>
            </a:r>
          </a:p>
        </p:txBody>
      </p:sp>
      <p:sp>
        <p:nvSpPr>
          <p:cNvPr id="9" name="object 13">
            <a:extLst>
              <a:ext uri="{FF2B5EF4-FFF2-40B4-BE49-F238E27FC236}">
                <a16:creationId xmlns:a16="http://schemas.microsoft.com/office/drawing/2014/main" id="{D8E70337-72E4-0C50-EDE6-D976AFE7CFC6}"/>
              </a:ext>
            </a:extLst>
          </p:cNvPr>
          <p:cNvSpPr/>
          <p:nvPr/>
        </p:nvSpPr>
        <p:spPr>
          <a:xfrm>
            <a:off x="315747" y="131293"/>
            <a:ext cx="513258" cy="506273"/>
          </a:xfrm>
          <a:prstGeom prst="rect">
            <a:avLst/>
          </a:prstGeom>
          <a:blipFill>
            <a:blip r:embed="rId2"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53" y="869556"/>
            <a:ext cx="8829893" cy="3549690"/>
          </a:xfrm>
          <a:prstGeom prst="rect">
            <a:avLst/>
          </a:prstGeom>
        </p:spPr>
        <p:txBody>
          <a:bodyPr vert="horz" wrap="square" lIns="0" tIns="12700" rIns="0" bIns="0" rtlCol="0">
            <a:spAutoFit/>
          </a:bodyPr>
          <a:lstStyle/>
          <a:p>
            <a:pPr marL="12700" marR="20955">
              <a:spcBef>
                <a:spcPts val="100"/>
              </a:spcBef>
              <a:spcAft>
                <a:spcPts val="600"/>
              </a:spcAft>
            </a:pPr>
            <a:r>
              <a:rPr lang="en-IN" sz="1400" b="1" spc="-105" dirty="0">
                <a:solidFill>
                  <a:schemeClr val="accent2"/>
                </a:solidFill>
                <a:latin typeface="Calibri" panose="020F0502020204030204" pitchFamily="34" charset="0"/>
                <a:ea typeface="Calibri" panose="020F0502020204030204" pitchFamily="34" charset="0"/>
                <a:cs typeface="Calibri" panose="020F0502020204030204" pitchFamily="34" charset="0"/>
              </a:rPr>
              <a:t>1.</a:t>
            </a:r>
            <a:r>
              <a:rPr sz="1400" b="1" spc="-105" dirty="0">
                <a:solidFill>
                  <a:schemeClr val="accent2"/>
                </a:solidFill>
                <a:latin typeface="Calibri" panose="020F0502020204030204" pitchFamily="34" charset="0"/>
                <a:ea typeface="Calibri" panose="020F0502020204030204" pitchFamily="34" charset="0"/>
                <a:cs typeface="Calibri" panose="020F0502020204030204" pitchFamily="34" charset="0"/>
              </a:rPr>
              <a:t>App</a:t>
            </a:r>
            <a:r>
              <a:rPr sz="1400" b="1" spc="-16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400" b="1" spc="-390" dirty="0">
                <a:solidFill>
                  <a:schemeClr val="accent2"/>
                </a:solidFill>
                <a:latin typeface="Calibri" panose="020F0502020204030204" pitchFamily="34" charset="0"/>
                <a:ea typeface="Calibri" panose="020F0502020204030204" pitchFamily="34" charset="0"/>
                <a:cs typeface="Calibri" panose="020F0502020204030204" pitchFamily="34" charset="0"/>
              </a:rPr>
              <a:t>:</a:t>
            </a:r>
            <a:r>
              <a:rPr sz="1400" b="1" spc="-20" dirty="0">
                <a:solidFill>
                  <a:schemeClr val="accent2"/>
                </a:solidFill>
                <a:latin typeface="Calibri" panose="020F0502020204030204" pitchFamily="34" charset="0"/>
                <a:ea typeface="Calibri" panose="020F0502020204030204" pitchFamily="34" charset="0"/>
                <a:cs typeface="Calibri" panose="020F0502020204030204" pitchFamily="34" charset="0"/>
              </a:rPr>
              <a:t>.</a:t>
            </a:r>
            <a:r>
              <a:rPr lang="en-US" sz="1400" b="1"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0" spc="-20" dirty="0">
                <a:solidFill>
                  <a:schemeClr val="accent2"/>
                </a:solidFill>
                <a:latin typeface="Calibri" panose="020F0502020204030204" pitchFamily="34" charset="0"/>
                <a:ea typeface="Calibri" panose="020F0502020204030204" pitchFamily="34" charset="0"/>
                <a:cs typeface="Calibri" panose="020F0502020204030204" pitchFamily="34" charset="0"/>
              </a:rPr>
              <a:t>In this column, you will find the app name corresponding to each data point.</a:t>
            </a:r>
            <a:br>
              <a:rPr lang="en-IN" sz="1400" spc="-20" dirty="0">
                <a:solidFill>
                  <a:schemeClr val="accent2"/>
                </a:solidFill>
                <a:latin typeface="Calibri" panose="020F0502020204030204" pitchFamily="34" charset="0"/>
                <a:ea typeface="Calibri" panose="020F0502020204030204" pitchFamily="34" charset="0"/>
                <a:cs typeface="Calibri" panose="020F0502020204030204" pitchFamily="34" charset="0"/>
              </a:rPr>
            </a:br>
            <a:r>
              <a:rPr lang="en-IN" sz="1400" b="1" spc="-20" dirty="0">
                <a:solidFill>
                  <a:schemeClr val="accent2"/>
                </a:solidFill>
                <a:latin typeface="Calibri" panose="020F0502020204030204" pitchFamily="34" charset="0"/>
                <a:ea typeface="Calibri" panose="020F0502020204030204" pitchFamily="34" charset="0"/>
                <a:cs typeface="Calibri" panose="020F0502020204030204" pitchFamily="34" charset="0"/>
              </a:rPr>
              <a:t>2.</a:t>
            </a:r>
            <a:r>
              <a:rPr lang="en-US" sz="14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Category</a:t>
            </a:r>
            <a:r>
              <a:rPr lang="en-US" sz="1400" b="1" spc="-15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Within this column, you'll discover the category to which the app is categorized.</a:t>
            </a:r>
            <a:b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br>
            <a:r>
              <a:rPr lang="en-US" sz="1400" b="1" dirty="0">
                <a:solidFill>
                  <a:schemeClr val="accent2"/>
                </a:solidFill>
                <a:latin typeface="Calibri" panose="020F0502020204030204" pitchFamily="34" charset="0"/>
                <a:ea typeface="Calibri" panose="020F0502020204030204" pitchFamily="34" charset="0"/>
                <a:cs typeface="Calibri" panose="020F0502020204030204" pitchFamily="34" charset="0"/>
              </a:rPr>
              <a:t>3.</a:t>
            </a:r>
            <a:r>
              <a:rPr lang="en-US" sz="1400" b="1" spc="35" dirty="0">
                <a:solidFill>
                  <a:schemeClr val="accent2"/>
                </a:solidFill>
                <a:latin typeface="Calibri" panose="020F0502020204030204" pitchFamily="34" charset="0"/>
                <a:ea typeface="Calibri" panose="020F0502020204030204" pitchFamily="34" charset="0"/>
                <a:cs typeface="Calibri" panose="020F0502020204030204" pitchFamily="34" charset="0"/>
              </a:rPr>
              <a:t>Rating </a:t>
            </a:r>
            <a:r>
              <a:rPr lang="en-US" sz="1400" b="1" spc="-39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In this column, you will find the app's average rating.</a:t>
            </a:r>
            <a:r>
              <a:rPr lang="en-US" sz="1400" spc="-3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br>
              <a:rPr lang="en-US" sz="1400" spc="-30" dirty="0">
                <a:solidFill>
                  <a:schemeClr val="accent2"/>
                </a:solidFill>
                <a:latin typeface="Calibri" panose="020F0502020204030204" pitchFamily="34" charset="0"/>
                <a:ea typeface="Calibri" panose="020F0502020204030204" pitchFamily="34" charset="0"/>
                <a:cs typeface="Calibri" panose="020F0502020204030204" pitchFamily="34" charset="0"/>
              </a:rPr>
            </a:br>
            <a:r>
              <a:rPr lang="en-US" sz="1400" b="1" spc="-30" dirty="0">
                <a:solidFill>
                  <a:schemeClr val="accent2"/>
                </a:solidFill>
                <a:latin typeface="Calibri" panose="020F0502020204030204" pitchFamily="34" charset="0"/>
                <a:ea typeface="Calibri" panose="020F0502020204030204" pitchFamily="34" charset="0"/>
                <a:cs typeface="Calibri" panose="020F0502020204030204" pitchFamily="34" charset="0"/>
              </a:rPr>
              <a:t>4.</a:t>
            </a:r>
            <a:r>
              <a:rPr lang="en-US" sz="1400" b="1" spc="-25" dirty="0">
                <a:solidFill>
                  <a:schemeClr val="accent2"/>
                </a:solidFill>
                <a:latin typeface="Calibri" panose="020F0502020204030204" pitchFamily="34" charset="0"/>
                <a:ea typeface="Calibri" panose="020F0502020204030204" pitchFamily="34" charset="0"/>
                <a:cs typeface="Calibri" panose="020F0502020204030204" pitchFamily="34" charset="0"/>
              </a:rPr>
              <a:t>Reviews</a:t>
            </a:r>
            <a:r>
              <a:rPr lang="en-US" sz="1400" b="1" spc="-15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spc="-390" dirty="0">
                <a:solidFill>
                  <a:schemeClr val="accent2"/>
                </a:solidFill>
                <a:latin typeface="Calibri" panose="020F0502020204030204" pitchFamily="34" charset="0"/>
                <a:ea typeface="Calibri" panose="020F0502020204030204" pitchFamily="34" charset="0"/>
                <a:cs typeface="Calibri" panose="020F0502020204030204" pitchFamily="34" charset="0"/>
              </a:rPr>
              <a:t>:</a:t>
            </a:r>
            <a:r>
              <a:rPr lang="en-US" sz="1400" b="1" spc="-30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Within this column, you can find the count of reviews that the app has garnered on the Play Store. </a:t>
            </a:r>
            <a:br>
              <a:rPr lang="en-US" sz="1400" spc="-20" dirty="0">
                <a:solidFill>
                  <a:schemeClr val="accent2"/>
                </a:solidFill>
                <a:latin typeface="Calibri" panose="020F0502020204030204" pitchFamily="34" charset="0"/>
                <a:ea typeface="Calibri" panose="020F0502020204030204" pitchFamily="34" charset="0"/>
                <a:cs typeface="Calibri" panose="020F0502020204030204" pitchFamily="34" charset="0"/>
              </a:rPr>
            </a:br>
            <a:r>
              <a:rPr lang="en-US" sz="1400" b="1" dirty="0">
                <a:solidFill>
                  <a:schemeClr val="accent2"/>
                </a:solidFill>
                <a:latin typeface="Calibri" panose="020F0502020204030204" pitchFamily="34" charset="0"/>
                <a:ea typeface="Calibri" panose="020F0502020204030204" pitchFamily="34" charset="0"/>
                <a:cs typeface="Calibri" panose="020F0502020204030204" pitchFamily="34" charset="0"/>
              </a:rPr>
              <a:t>5.</a:t>
            </a:r>
            <a:r>
              <a:rPr lang="en-US" sz="1400" b="1" spc="-40" dirty="0">
                <a:solidFill>
                  <a:schemeClr val="accent2"/>
                </a:solidFill>
                <a:latin typeface="Calibri" panose="020F0502020204030204" pitchFamily="34" charset="0"/>
                <a:ea typeface="Calibri" panose="020F0502020204030204" pitchFamily="34" charset="0"/>
                <a:cs typeface="Calibri" panose="020F0502020204030204" pitchFamily="34" charset="0"/>
              </a:rPr>
              <a:t>Size</a:t>
            </a:r>
            <a:r>
              <a:rPr lang="en-US" sz="1400" b="1" spc="-13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spc="-390" dirty="0">
                <a:solidFill>
                  <a:schemeClr val="accent2"/>
                </a:solidFill>
                <a:latin typeface="Calibri" panose="020F0502020204030204" pitchFamily="34" charset="0"/>
                <a:ea typeface="Calibri" panose="020F0502020204030204" pitchFamily="34" charset="0"/>
                <a:cs typeface="Calibri" panose="020F0502020204030204" pitchFamily="34" charset="0"/>
              </a:rPr>
              <a:t>:</a:t>
            </a:r>
            <a:r>
              <a:rPr lang="en-US" sz="1400" b="1" spc="-30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This column displays the app's storage footprint on the device.</a:t>
            </a:r>
            <a:b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br>
            <a:r>
              <a:rPr lang="en-US" sz="1400" b="1" dirty="0">
                <a:solidFill>
                  <a:schemeClr val="accent2"/>
                </a:solidFill>
                <a:latin typeface="Calibri" panose="020F0502020204030204" pitchFamily="34" charset="0"/>
                <a:ea typeface="Calibri" panose="020F0502020204030204" pitchFamily="34" charset="0"/>
                <a:cs typeface="Calibri" panose="020F0502020204030204" pitchFamily="34" charset="0"/>
              </a:rPr>
              <a:t>6.</a:t>
            </a:r>
            <a:r>
              <a:rPr lang="en-US" sz="1400" b="1" spc="-35" dirty="0">
                <a:solidFill>
                  <a:schemeClr val="accent2"/>
                </a:solidFill>
                <a:latin typeface="Calibri" panose="020F0502020204030204" pitchFamily="34" charset="0"/>
                <a:ea typeface="Calibri" panose="020F0502020204030204" pitchFamily="34" charset="0"/>
                <a:cs typeface="Calibri" panose="020F0502020204030204" pitchFamily="34" charset="0"/>
              </a:rPr>
              <a:t>Installs</a:t>
            </a:r>
            <a:r>
              <a:rPr lang="en-US" sz="1400" b="1" spc="-17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spc="-390" dirty="0">
                <a:solidFill>
                  <a:schemeClr val="accent2"/>
                </a:solidFill>
                <a:latin typeface="Calibri" panose="020F0502020204030204" pitchFamily="34" charset="0"/>
                <a:ea typeface="Calibri" panose="020F0502020204030204" pitchFamily="34" charset="0"/>
                <a:cs typeface="Calibri" panose="020F0502020204030204" pitchFamily="34" charset="0"/>
              </a:rPr>
              <a:t>:</a:t>
            </a:r>
            <a:r>
              <a:rPr lang="en-US" sz="1400" b="1" spc="-30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In this column, you can find the total count of downloads and installations from the Play Store for the app.</a:t>
            </a:r>
            <a:br>
              <a:rPr lang="en-US" sz="1400" spc="-50" dirty="0">
                <a:solidFill>
                  <a:schemeClr val="accent2"/>
                </a:solidFill>
                <a:latin typeface="Calibri" panose="020F0502020204030204" pitchFamily="34" charset="0"/>
                <a:ea typeface="Calibri" panose="020F0502020204030204" pitchFamily="34" charset="0"/>
                <a:cs typeface="Calibri" panose="020F0502020204030204" pitchFamily="34" charset="0"/>
              </a:rPr>
            </a:br>
            <a:r>
              <a:rPr lang="en-US" sz="1400" b="1" spc="-50" dirty="0">
                <a:solidFill>
                  <a:schemeClr val="accent2"/>
                </a:solidFill>
                <a:latin typeface="Calibri" panose="020F0502020204030204" pitchFamily="34" charset="0"/>
                <a:ea typeface="Calibri" panose="020F0502020204030204" pitchFamily="34" charset="0"/>
                <a:cs typeface="Calibri" panose="020F0502020204030204" pitchFamily="34" charset="0"/>
              </a:rPr>
              <a:t>7.</a:t>
            </a:r>
            <a:r>
              <a:rPr lang="en-US" sz="1400" b="1" spc="-20" dirty="0">
                <a:solidFill>
                  <a:schemeClr val="accent2"/>
                </a:solidFill>
                <a:latin typeface="Calibri" panose="020F0502020204030204" pitchFamily="34" charset="0"/>
                <a:ea typeface="Calibri" panose="020F0502020204030204" pitchFamily="34" charset="0"/>
                <a:cs typeface="Calibri" panose="020F0502020204030204" pitchFamily="34" charset="0"/>
              </a:rPr>
              <a:t>Type</a:t>
            </a:r>
            <a:r>
              <a:rPr lang="en-US" sz="1400" b="1" spc="-13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spc="-390" dirty="0">
                <a:solidFill>
                  <a:schemeClr val="accent2"/>
                </a:solidFill>
                <a:latin typeface="Calibri" panose="020F0502020204030204" pitchFamily="34" charset="0"/>
                <a:ea typeface="Calibri" panose="020F0502020204030204" pitchFamily="34" charset="0"/>
                <a:cs typeface="Calibri" panose="020F0502020204030204" pitchFamily="34" charset="0"/>
              </a:rPr>
              <a:t>:</a:t>
            </a:r>
            <a:r>
              <a:rPr lang="en-US" sz="1400" b="1" spc="-31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spc="-2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Within this column, you will find information regarding whether the app is available for free or requires payment.</a:t>
            </a:r>
            <a:b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br>
            <a:r>
              <a:rPr lang="en-US" sz="1400" b="1" dirty="0">
                <a:solidFill>
                  <a:schemeClr val="accent2"/>
                </a:solidFill>
                <a:latin typeface="Calibri" panose="020F0502020204030204" pitchFamily="34" charset="0"/>
                <a:ea typeface="Calibri" panose="020F0502020204030204" pitchFamily="34" charset="0"/>
                <a:cs typeface="Calibri" panose="020F0502020204030204" pitchFamily="34" charset="0"/>
              </a:rPr>
              <a:t>8.</a:t>
            </a:r>
            <a:r>
              <a:rPr lang="en-US" sz="1400" b="1" spc="-30" dirty="0">
                <a:solidFill>
                  <a:schemeClr val="accent2"/>
                </a:solidFill>
                <a:latin typeface="Calibri" panose="020F0502020204030204" pitchFamily="34" charset="0"/>
                <a:ea typeface="Calibri" panose="020F0502020204030204" pitchFamily="34" charset="0"/>
                <a:cs typeface="Calibri" panose="020F0502020204030204" pitchFamily="34" charset="0"/>
              </a:rPr>
              <a:t>Price:</a:t>
            </a:r>
            <a:r>
              <a:rPr lang="en-US" sz="1400" b="1" spc="-13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110" dirty="0">
                <a:solidFill>
                  <a:schemeClr val="accent2"/>
                </a:solidFill>
                <a:latin typeface="Calibri" panose="020F0502020204030204" pitchFamily="34" charset="0"/>
                <a:ea typeface="Calibri" panose="020F0502020204030204" pitchFamily="34" charset="0"/>
                <a:cs typeface="Calibri" panose="020F0502020204030204" pitchFamily="34" charset="0"/>
              </a:rPr>
              <a:t>For instances where the app is a paid offering, this column furnishes information regarding its cost.</a:t>
            </a:r>
            <a:b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br>
            <a:r>
              <a:rPr lang="en-US" sz="1400" b="1" dirty="0">
                <a:solidFill>
                  <a:schemeClr val="accent2"/>
                </a:solidFill>
                <a:latin typeface="Calibri" panose="020F0502020204030204" pitchFamily="34" charset="0"/>
                <a:ea typeface="Calibri" panose="020F0502020204030204" pitchFamily="34" charset="0"/>
                <a:cs typeface="Calibri" panose="020F0502020204030204" pitchFamily="34" charset="0"/>
              </a:rPr>
              <a:t>9.</a:t>
            </a:r>
            <a:r>
              <a:rPr lang="en-US" sz="1400" b="1" spc="40" dirty="0">
                <a:solidFill>
                  <a:schemeClr val="accent2"/>
                </a:solidFill>
                <a:latin typeface="Calibri" panose="020F0502020204030204" pitchFamily="34" charset="0"/>
                <a:ea typeface="Calibri" panose="020F0502020204030204" pitchFamily="34" charset="0"/>
                <a:cs typeface="Calibri" panose="020F0502020204030204" pitchFamily="34" charset="0"/>
              </a:rPr>
              <a:t>Content</a:t>
            </a:r>
            <a:r>
              <a:rPr lang="en-US" sz="1400" b="1" spc="-17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b="1" spc="-25" dirty="0">
                <a:solidFill>
                  <a:schemeClr val="accent2"/>
                </a:solidFill>
                <a:latin typeface="Calibri" panose="020F0502020204030204" pitchFamily="34" charset="0"/>
                <a:ea typeface="Calibri" panose="020F0502020204030204" pitchFamily="34" charset="0"/>
                <a:cs typeface="Calibri" panose="020F0502020204030204" pitchFamily="34" charset="0"/>
              </a:rPr>
              <a:t>Rating:</a:t>
            </a:r>
            <a:r>
              <a:rPr lang="en-US" sz="1400" b="1" spc="-17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lang="en-US" sz="1400" spc="-20" dirty="0">
                <a:solidFill>
                  <a:schemeClr val="accent2"/>
                </a:solidFill>
                <a:latin typeface="Calibri" panose="020F0502020204030204" pitchFamily="34" charset="0"/>
                <a:ea typeface="Calibri" panose="020F0502020204030204" pitchFamily="34" charset="0"/>
                <a:cs typeface="Calibri" panose="020F0502020204030204" pitchFamily="34" charset="0"/>
              </a:rPr>
              <a:t>In this column, you can find the maturity rating of the app, indicating the specific age group for which it is deemed appropriate.</a:t>
            </a:r>
            <a:br>
              <a:rPr lang="en-US" sz="1400" spc="-20" dirty="0">
                <a:solidFill>
                  <a:schemeClr val="accent2"/>
                </a:solidFill>
                <a:latin typeface="Calibri" panose="020F0502020204030204" pitchFamily="34" charset="0"/>
                <a:ea typeface="Calibri" panose="020F0502020204030204" pitchFamily="34" charset="0"/>
                <a:cs typeface="Calibri" panose="020F0502020204030204" pitchFamily="34" charset="0"/>
              </a:rPr>
            </a:br>
            <a:r>
              <a:rPr lang="en-US" sz="1400" b="1" dirty="0">
                <a:solidFill>
                  <a:schemeClr val="accent2"/>
                </a:solidFill>
                <a:latin typeface="Calibri" panose="020F0502020204030204" pitchFamily="34" charset="0"/>
                <a:ea typeface="Calibri" panose="020F0502020204030204" pitchFamily="34" charset="0"/>
                <a:cs typeface="Calibri" panose="020F0502020204030204" pitchFamily="34" charset="0"/>
              </a:rPr>
              <a:t>10.Genres: </a:t>
            </a: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Within this column, you'll find information about the genre to which the app is affiliated. Genres can be seen as a more detailed subcategory within the broader category group.</a:t>
            </a:r>
            <a:b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br>
            <a:r>
              <a:rPr lang="en-US" sz="1400" b="1" dirty="0">
                <a:solidFill>
                  <a:schemeClr val="accent2"/>
                </a:solidFill>
                <a:latin typeface="Calibri" panose="020F0502020204030204" pitchFamily="34" charset="0"/>
                <a:ea typeface="Calibri" panose="020F0502020204030204" pitchFamily="34" charset="0"/>
                <a:cs typeface="Calibri" panose="020F0502020204030204" pitchFamily="34" charset="0"/>
              </a:rPr>
              <a:t>11.Last Updated: </a:t>
            </a: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This column holds the date when the most recent app update was made available.</a:t>
            </a:r>
            <a:b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br>
            <a:r>
              <a:rPr lang="en-US" sz="1400" b="1" dirty="0">
                <a:solidFill>
                  <a:schemeClr val="accent2"/>
                </a:solidFill>
                <a:latin typeface="Calibri" panose="020F0502020204030204" pitchFamily="34" charset="0"/>
                <a:ea typeface="Calibri" panose="020F0502020204030204" pitchFamily="34" charset="0"/>
                <a:cs typeface="Calibri" panose="020F0502020204030204" pitchFamily="34" charset="0"/>
              </a:rPr>
              <a:t>12.Current Version: </a:t>
            </a: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This column provides details about the app's present version accessible on the Play Store.</a:t>
            </a:r>
            <a:b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br>
            <a:r>
              <a:rPr lang="en-US" sz="1400" b="1" dirty="0">
                <a:solidFill>
                  <a:schemeClr val="accent2"/>
                </a:solidFill>
                <a:latin typeface="Calibri" panose="020F0502020204030204" pitchFamily="34" charset="0"/>
                <a:ea typeface="Calibri" panose="020F0502020204030204" pitchFamily="34" charset="0"/>
                <a:cs typeface="Calibri" panose="020F0502020204030204" pitchFamily="34" charset="0"/>
              </a:rPr>
              <a:t>13.Android Version: </a:t>
            </a:r>
            <a:r>
              <a:rPr lang="en-US" sz="1400" dirty="0">
                <a:solidFill>
                  <a:schemeClr val="accent2"/>
                </a:solidFill>
                <a:latin typeface="Calibri" panose="020F0502020204030204" pitchFamily="34" charset="0"/>
                <a:ea typeface="Calibri" panose="020F0502020204030204" pitchFamily="34" charset="0"/>
                <a:cs typeface="Calibri" panose="020F0502020204030204" pitchFamily="34" charset="0"/>
              </a:rPr>
              <a:t>This column offers information regarding the Android versions that the app is compatible with.</a:t>
            </a:r>
            <a:br>
              <a:rPr lang="en-US" sz="1400" dirty="0">
                <a:latin typeface="Calibri" panose="020F0502020204030204" pitchFamily="34" charset="0"/>
                <a:ea typeface="Calibri" panose="020F0502020204030204" pitchFamily="34" charset="0"/>
                <a:cs typeface="Calibri" panose="020F0502020204030204" pitchFamily="34" charset="0"/>
              </a:rPr>
            </a:br>
            <a:endParaRPr sz="1400" dirty="0">
              <a:latin typeface="Calibri" panose="020F0502020204030204" pitchFamily="34" charset="0"/>
              <a:ea typeface="Calibri" panose="020F0502020204030204" pitchFamily="34" charset="0"/>
              <a:cs typeface="Calibri" panose="020F0502020204030204" pitchFamily="34" charset="0"/>
            </a:endParaRPr>
          </a:p>
        </p:txBody>
      </p:sp>
      <p:sp>
        <p:nvSpPr>
          <p:cNvPr id="4" name="object 4"/>
          <p:cNvSpPr txBox="1"/>
          <p:nvPr/>
        </p:nvSpPr>
        <p:spPr>
          <a:xfrm>
            <a:off x="730593" y="202419"/>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rgbClr val="0070C0"/>
                </a:solidFill>
                <a:latin typeface="Calibri" panose="020F0502020204030204" pitchFamily="34" charset="0"/>
                <a:ea typeface="Calibri" panose="020F0502020204030204" pitchFamily="34" charset="0"/>
                <a:cs typeface="Calibri" panose="020F0502020204030204" pitchFamily="34" charset="0"/>
              </a:rPr>
              <a:t>Attr</a:t>
            </a:r>
            <a:r>
              <a:rPr lang="en-US" sz="2400" b="1" spc="-65" dirty="0">
                <a:solidFill>
                  <a:srgbClr val="0070C0"/>
                </a:solidFill>
                <a:latin typeface="Calibri" panose="020F0502020204030204" pitchFamily="34" charset="0"/>
                <a:ea typeface="Calibri" panose="020F0502020204030204" pitchFamily="34" charset="0"/>
                <a:cs typeface="Calibri" panose="020F0502020204030204" pitchFamily="34" charset="0"/>
              </a:rPr>
              <a:t>i</a:t>
            </a:r>
            <a:r>
              <a:rPr lang="en-US" sz="2400" b="1" spc="-55" dirty="0">
                <a:solidFill>
                  <a:srgbClr val="0070C0"/>
                </a:solidFill>
                <a:latin typeface="Calibri" panose="020F0502020204030204" pitchFamily="34" charset="0"/>
                <a:ea typeface="Calibri" panose="020F0502020204030204" pitchFamily="34" charset="0"/>
                <a:cs typeface="Calibri" panose="020F0502020204030204" pitchFamily="34" charset="0"/>
              </a:rPr>
              <a:t>but</a:t>
            </a:r>
            <a:r>
              <a:rPr lang="en-US" sz="2400" b="1" spc="-70" dirty="0">
                <a:solidFill>
                  <a:srgbClr val="0070C0"/>
                </a:solidFill>
                <a:latin typeface="Calibri" panose="020F0502020204030204" pitchFamily="34" charset="0"/>
                <a:ea typeface="Calibri" panose="020F0502020204030204" pitchFamily="34" charset="0"/>
                <a:cs typeface="Calibri" panose="020F0502020204030204" pitchFamily="34" charset="0"/>
              </a:rPr>
              <a:t>e</a:t>
            </a:r>
            <a:r>
              <a:rPr lang="en-US" sz="2400" b="1" spc="-150" dirty="0">
                <a:solidFill>
                  <a:srgbClr val="0070C0"/>
                </a:solidFill>
                <a:latin typeface="Calibri" panose="020F0502020204030204" pitchFamily="34" charset="0"/>
                <a:ea typeface="Calibri" panose="020F0502020204030204" pitchFamily="34" charset="0"/>
                <a:cs typeface="Calibri" panose="020F0502020204030204" pitchFamily="34" charset="0"/>
              </a:rPr>
              <a:t>s</a:t>
            </a:r>
            <a:r>
              <a:rPr lang="en-US" sz="2400" b="1" spc="-120" dirty="0">
                <a:solidFill>
                  <a:srgbClr val="0070C0"/>
                </a:solidFill>
                <a:latin typeface="Calibri" panose="020F0502020204030204" pitchFamily="34" charset="0"/>
                <a:ea typeface="Calibri" panose="020F0502020204030204" pitchFamily="34" charset="0"/>
                <a:cs typeface="Calibri" panose="020F0502020204030204" pitchFamily="34" charset="0"/>
              </a:rPr>
              <a:t> </a:t>
            </a:r>
            <a:r>
              <a:rPr lang="en-US" sz="2400" b="1" spc="-75" dirty="0">
                <a:solidFill>
                  <a:srgbClr val="0070C0"/>
                </a:solidFill>
                <a:latin typeface="Calibri" panose="020F0502020204030204" pitchFamily="34" charset="0"/>
                <a:ea typeface="Calibri" panose="020F0502020204030204" pitchFamily="34" charset="0"/>
                <a:cs typeface="Calibri" panose="020F0502020204030204" pitchFamily="34" charset="0"/>
              </a:rPr>
              <a:t>in</a:t>
            </a:r>
            <a:r>
              <a:rPr lang="en-US" sz="2400" b="1" spc="-145" dirty="0">
                <a:solidFill>
                  <a:srgbClr val="0070C0"/>
                </a:solidFill>
                <a:latin typeface="Calibri" panose="020F0502020204030204" pitchFamily="34" charset="0"/>
                <a:ea typeface="Calibri" panose="020F0502020204030204" pitchFamily="34" charset="0"/>
                <a:cs typeface="Calibri" panose="020F0502020204030204" pitchFamily="34" charset="0"/>
              </a:rPr>
              <a:t> </a:t>
            </a:r>
            <a:r>
              <a:rPr lang="en-US" sz="2400" b="1" spc="-75" dirty="0">
                <a:solidFill>
                  <a:srgbClr val="0070C0"/>
                </a:solidFill>
                <a:latin typeface="Calibri" panose="020F0502020204030204" pitchFamily="34" charset="0"/>
                <a:ea typeface="Calibri" panose="020F0502020204030204" pitchFamily="34" charset="0"/>
                <a:cs typeface="Calibri" panose="020F0502020204030204" pitchFamily="34" charset="0"/>
              </a:rPr>
              <a:t>Google</a:t>
            </a:r>
            <a:r>
              <a:rPr lang="en-US" sz="2400" b="1" spc="-145" dirty="0">
                <a:solidFill>
                  <a:srgbClr val="0070C0"/>
                </a:solidFill>
                <a:latin typeface="Calibri" panose="020F0502020204030204" pitchFamily="34" charset="0"/>
                <a:ea typeface="Calibri" panose="020F0502020204030204" pitchFamily="34" charset="0"/>
                <a:cs typeface="Calibri" panose="020F0502020204030204" pitchFamily="34" charset="0"/>
              </a:rPr>
              <a:t> </a:t>
            </a:r>
            <a:r>
              <a:rPr lang="en-US" sz="2400" b="1" spc="-70" dirty="0">
                <a:solidFill>
                  <a:srgbClr val="0070C0"/>
                </a:solidFill>
                <a:latin typeface="Calibri" panose="020F0502020204030204" pitchFamily="34" charset="0"/>
                <a:ea typeface="Calibri" panose="020F0502020204030204" pitchFamily="34" charset="0"/>
                <a:cs typeface="Calibri" panose="020F0502020204030204" pitchFamily="34" charset="0"/>
              </a:rPr>
              <a:t>P</a:t>
            </a:r>
            <a:r>
              <a:rPr lang="en-US" sz="2400" b="1" spc="-45" dirty="0">
                <a:solidFill>
                  <a:srgbClr val="0070C0"/>
                </a:solidFill>
                <a:latin typeface="Calibri" panose="020F0502020204030204" pitchFamily="34" charset="0"/>
                <a:ea typeface="Calibri" panose="020F0502020204030204" pitchFamily="34" charset="0"/>
                <a:cs typeface="Calibri" panose="020F0502020204030204" pitchFamily="34" charset="0"/>
              </a:rPr>
              <a:t>l</a:t>
            </a:r>
            <a:r>
              <a:rPr lang="en-US" sz="2400" b="1" spc="-125" dirty="0">
                <a:solidFill>
                  <a:srgbClr val="0070C0"/>
                </a:solidFill>
                <a:latin typeface="Calibri" panose="020F0502020204030204" pitchFamily="34" charset="0"/>
                <a:ea typeface="Calibri" panose="020F0502020204030204" pitchFamily="34" charset="0"/>
                <a:cs typeface="Calibri" panose="020F0502020204030204" pitchFamily="34" charset="0"/>
              </a:rPr>
              <a:t>ay</a:t>
            </a:r>
            <a:r>
              <a:rPr lang="en-US" sz="2400" b="1" spc="-145" dirty="0">
                <a:solidFill>
                  <a:srgbClr val="0070C0"/>
                </a:solidFill>
                <a:latin typeface="Calibri" panose="020F0502020204030204" pitchFamily="34" charset="0"/>
                <a:ea typeface="Calibri" panose="020F0502020204030204" pitchFamily="34" charset="0"/>
                <a:cs typeface="Calibri" panose="020F0502020204030204" pitchFamily="34" charset="0"/>
              </a:rPr>
              <a:t> </a:t>
            </a:r>
            <a:r>
              <a:rPr lang="en-US" sz="2400" b="1" spc="-105" dirty="0">
                <a:solidFill>
                  <a:srgbClr val="0070C0"/>
                </a:solidFill>
                <a:latin typeface="Calibri" panose="020F0502020204030204" pitchFamily="34" charset="0"/>
                <a:ea typeface="Calibri" panose="020F0502020204030204" pitchFamily="34" charset="0"/>
                <a:cs typeface="Calibri" panose="020F0502020204030204" pitchFamily="34" charset="0"/>
              </a:rPr>
              <a:t>store</a:t>
            </a:r>
            <a:r>
              <a:rPr lang="en-US" sz="2400" b="1" spc="-130" dirty="0">
                <a:solidFill>
                  <a:srgbClr val="0070C0"/>
                </a:solidFill>
                <a:latin typeface="Calibri" panose="020F0502020204030204" pitchFamily="34" charset="0"/>
                <a:ea typeface="Calibri" panose="020F0502020204030204" pitchFamily="34" charset="0"/>
                <a:cs typeface="Calibri" panose="020F0502020204030204" pitchFamily="34" charset="0"/>
              </a:rPr>
              <a:t> </a:t>
            </a:r>
            <a:r>
              <a:rPr lang="en-US" sz="2400" b="1" spc="-70" dirty="0">
                <a:solidFill>
                  <a:srgbClr val="0070C0"/>
                </a:solidFill>
                <a:latin typeface="Calibri" panose="020F0502020204030204" pitchFamily="34" charset="0"/>
                <a:ea typeface="Calibri" panose="020F0502020204030204" pitchFamily="34" charset="0"/>
                <a:cs typeface="Calibri" panose="020F0502020204030204" pitchFamily="34" charset="0"/>
              </a:rPr>
              <a:t>Da</a:t>
            </a:r>
            <a:r>
              <a:rPr lang="en-US" sz="2400" b="1" spc="-55" dirty="0">
                <a:solidFill>
                  <a:srgbClr val="0070C0"/>
                </a:solidFill>
                <a:latin typeface="Calibri" panose="020F0502020204030204" pitchFamily="34" charset="0"/>
                <a:ea typeface="Calibri" panose="020F0502020204030204" pitchFamily="34" charset="0"/>
                <a:cs typeface="Calibri" panose="020F0502020204030204" pitchFamily="34" charset="0"/>
              </a:rPr>
              <a:t>t</a:t>
            </a:r>
            <a:r>
              <a:rPr lang="en-US" sz="2400" b="1" spc="-125" dirty="0">
                <a:solidFill>
                  <a:srgbClr val="0070C0"/>
                </a:solidFill>
                <a:latin typeface="Calibri" panose="020F0502020204030204" pitchFamily="34" charset="0"/>
                <a:ea typeface="Calibri" panose="020F0502020204030204" pitchFamily="34" charset="0"/>
                <a:cs typeface="Calibri" panose="020F0502020204030204" pitchFamily="34" charset="0"/>
              </a:rPr>
              <a:t>a</a:t>
            </a:r>
            <a:endParaRPr sz="2400" b="1" dirty="0">
              <a:solidFill>
                <a:srgbClr val="0070C0"/>
              </a:solidFill>
              <a:latin typeface="Calibri" panose="020F0502020204030204" pitchFamily="34" charset="0"/>
              <a:ea typeface="Calibri" panose="020F0502020204030204" pitchFamily="34" charset="0"/>
              <a:cs typeface="Calibri" panose="020F0502020204030204" pitchFamily="34" charset="0"/>
            </a:endParaRPr>
          </a:p>
        </p:txBody>
      </p:sp>
      <p:sp>
        <p:nvSpPr>
          <p:cNvPr id="8" name="object 13">
            <a:extLst>
              <a:ext uri="{FF2B5EF4-FFF2-40B4-BE49-F238E27FC236}">
                <a16:creationId xmlns:a16="http://schemas.microsoft.com/office/drawing/2014/main" id="{0E30E392-2CE7-84FB-E2D1-A16E10502ED8}"/>
              </a:ext>
            </a:extLst>
          </p:cNvPr>
          <p:cNvSpPr/>
          <p:nvPr/>
        </p:nvSpPr>
        <p:spPr>
          <a:xfrm>
            <a:off x="157053" y="140360"/>
            <a:ext cx="513258" cy="506273"/>
          </a:xfrm>
          <a:prstGeom prst="rect">
            <a:avLst/>
          </a:prstGeom>
          <a:blipFill>
            <a:blip r:embed="rId2"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70C0"/>
                </a:solidFill>
                <a:latin typeface="Calibri" panose="020F0502020204030204" pitchFamily="34" charset="0"/>
                <a:ea typeface="Calibri" panose="020F0502020204030204" pitchFamily="34" charset="0"/>
                <a:cs typeface="Calibri" panose="020F0502020204030204" pitchFamily="34" charset="0"/>
              </a:rPr>
              <a:t>Attributes in User reviews</a:t>
            </a:r>
          </a:p>
        </p:txBody>
      </p:sp>
      <p:sp>
        <p:nvSpPr>
          <p:cNvPr id="4" name="object 4"/>
          <p:cNvSpPr txBox="1"/>
          <p:nvPr/>
        </p:nvSpPr>
        <p:spPr>
          <a:xfrm>
            <a:off x="195445" y="814406"/>
            <a:ext cx="5265555" cy="2136627"/>
          </a:xfrm>
          <a:prstGeom prst="rect">
            <a:avLst/>
          </a:prstGeom>
          <a:ln w="12700">
            <a:solidFill>
              <a:srgbClr val="CC0000"/>
            </a:solidFill>
          </a:ln>
        </p:spPr>
        <p:txBody>
          <a:bodyPr vert="horz" wrap="square" lIns="0" tIns="1905" rIns="0" bIns="0" rtlCol="0">
            <a:spAutoFit/>
          </a:bodyPr>
          <a:lstStyle/>
          <a:p>
            <a:pPr>
              <a:lnSpc>
                <a:spcPct val="100000"/>
              </a:lnSpc>
              <a:spcBef>
                <a:spcPts val="15"/>
              </a:spcBef>
            </a:pPr>
            <a:endParaRPr lang="en-IN" sz="2250" dirty="0">
              <a:latin typeface="Calibri" panose="020F0502020204030204" pitchFamily="34" charset="0"/>
              <a:ea typeface="Calibri" panose="020F0502020204030204" pitchFamily="34" charset="0"/>
              <a:cs typeface="Calibri" panose="020F0502020204030204" pitchFamily="34" charset="0"/>
            </a:endParaRPr>
          </a:p>
          <a:p>
            <a:pPr marL="432434" indent="-227329">
              <a:lnSpc>
                <a:spcPct val="100000"/>
              </a:lnSpc>
              <a:buAutoNum type="arabicPeriod"/>
              <a:tabLst>
                <a:tab pos="433070" algn="l"/>
              </a:tabLst>
            </a:pPr>
            <a:r>
              <a:rPr sz="1600" b="1" spc="-20" dirty="0">
                <a:solidFill>
                  <a:schemeClr val="accent2"/>
                </a:solidFill>
                <a:latin typeface="Calibri" panose="020F0502020204030204" pitchFamily="34" charset="0"/>
                <a:ea typeface="Calibri" panose="020F0502020204030204" pitchFamily="34" charset="0"/>
                <a:cs typeface="Calibri" panose="020F0502020204030204" pitchFamily="34" charset="0"/>
              </a:rPr>
              <a:t>App-</a:t>
            </a:r>
            <a:r>
              <a:rPr sz="1600" b="1" spc="5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600" spc="-5" dirty="0">
                <a:solidFill>
                  <a:schemeClr val="accent2"/>
                </a:solidFill>
                <a:latin typeface="Calibri" panose="020F0502020204030204" pitchFamily="34" charset="0"/>
                <a:ea typeface="Calibri" panose="020F0502020204030204" pitchFamily="34" charset="0"/>
                <a:cs typeface="Calibri" panose="020F0502020204030204" pitchFamily="34" charset="0"/>
              </a:rPr>
              <a:t>Application</a:t>
            </a:r>
            <a:r>
              <a:rPr sz="1600" spc="-4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600" spc="-5" dirty="0">
                <a:solidFill>
                  <a:schemeClr val="accent2"/>
                </a:solidFill>
                <a:latin typeface="Calibri" panose="020F0502020204030204" pitchFamily="34" charset="0"/>
                <a:ea typeface="Calibri" panose="020F0502020204030204" pitchFamily="34" charset="0"/>
                <a:cs typeface="Calibri" panose="020F0502020204030204" pitchFamily="34" charset="0"/>
              </a:rPr>
              <a:t>name</a:t>
            </a:r>
            <a:endParaRPr sz="16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432434" indent="-227329">
              <a:lnSpc>
                <a:spcPct val="100000"/>
              </a:lnSpc>
              <a:spcBef>
                <a:spcPts val="960"/>
              </a:spcBef>
              <a:buAutoNum type="arabicPeriod"/>
              <a:tabLst>
                <a:tab pos="433070" algn="l"/>
              </a:tabLst>
            </a:pPr>
            <a:r>
              <a:rPr sz="16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Translated</a:t>
            </a:r>
            <a:r>
              <a:rPr sz="1600" b="1" spc="1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6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Review-</a:t>
            </a:r>
            <a:r>
              <a:rPr sz="1600" b="1" spc="1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600" spc="-5" dirty="0">
                <a:solidFill>
                  <a:schemeClr val="accent2"/>
                </a:solidFill>
                <a:latin typeface="Calibri" panose="020F0502020204030204" pitchFamily="34" charset="0"/>
                <a:ea typeface="Calibri" panose="020F0502020204030204" pitchFamily="34" charset="0"/>
                <a:cs typeface="Calibri" panose="020F0502020204030204" pitchFamily="34" charset="0"/>
              </a:rPr>
              <a:t>User</a:t>
            </a:r>
            <a:r>
              <a:rPr sz="1600" spc="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600" spc="-5" dirty="0">
                <a:solidFill>
                  <a:schemeClr val="accent2"/>
                </a:solidFill>
                <a:latin typeface="Calibri" panose="020F0502020204030204" pitchFamily="34" charset="0"/>
                <a:ea typeface="Calibri" panose="020F0502020204030204" pitchFamily="34" charset="0"/>
                <a:cs typeface="Calibri" panose="020F0502020204030204" pitchFamily="34" charset="0"/>
              </a:rPr>
              <a:t>review</a:t>
            </a:r>
            <a:endParaRPr sz="16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432434" indent="-227329">
              <a:lnSpc>
                <a:spcPct val="100000"/>
              </a:lnSpc>
              <a:spcBef>
                <a:spcPts val="960"/>
              </a:spcBef>
              <a:buAutoNum type="arabicPeriod"/>
              <a:tabLst>
                <a:tab pos="433070" algn="l"/>
              </a:tabLst>
            </a:pPr>
            <a:r>
              <a:rPr sz="16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Sentiment-</a:t>
            </a:r>
            <a:r>
              <a:rPr sz="1600" b="1" spc="4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600" spc="-5" dirty="0">
                <a:solidFill>
                  <a:schemeClr val="accent2"/>
                </a:solidFill>
                <a:latin typeface="Calibri" panose="020F0502020204030204" pitchFamily="34" charset="0"/>
                <a:ea typeface="Calibri" panose="020F0502020204030204" pitchFamily="34" charset="0"/>
                <a:cs typeface="Calibri" panose="020F0502020204030204" pitchFamily="34" charset="0"/>
              </a:rPr>
              <a:t>Positive/Negative/Neutral</a:t>
            </a:r>
            <a:endParaRPr sz="16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432434" indent="-227329">
              <a:lnSpc>
                <a:spcPct val="100000"/>
              </a:lnSpc>
              <a:spcBef>
                <a:spcPts val="960"/>
              </a:spcBef>
              <a:buAutoNum type="arabicPeriod"/>
              <a:tabLst>
                <a:tab pos="433070" algn="l"/>
              </a:tabLst>
            </a:pPr>
            <a:r>
              <a:rPr sz="16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Sentiment</a:t>
            </a:r>
            <a:r>
              <a:rPr sz="1600" b="1" spc="3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6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Polarity-</a:t>
            </a:r>
            <a:r>
              <a:rPr sz="1600" b="1" spc="5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600" spc="-5" dirty="0">
                <a:solidFill>
                  <a:schemeClr val="accent2"/>
                </a:solidFill>
                <a:latin typeface="Calibri" panose="020F0502020204030204" pitchFamily="34" charset="0"/>
                <a:ea typeface="Calibri" panose="020F0502020204030204" pitchFamily="34" charset="0"/>
                <a:cs typeface="Calibri" panose="020F0502020204030204" pitchFamily="34" charset="0"/>
              </a:rPr>
              <a:t>Sentiment</a:t>
            </a:r>
            <a:r>
              <a:rPr sz="1600" spc="5"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600" spc="-5" dirty="0">
                <a:solidFill>
                  <a:schemeClr val="accent2"/>
                </a:solidFill>
                <a:latin typeface="Calibri" panose="020F0502020204030204" pitchFamily="34" charset="0"/>
                <a:ea typeface="Calibri" panose="020F0502020204030204" pitchFamily="34" charset="0"/>
                <a:cs typeface="Calibri" panose="020F0502020204030204" pitchFamily="34" charset="0"/>
              </a:rPr>
              <a:t>polarity score</a:t>
            </a:r>
            <a:endParaRPr sz="16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432434" indent="-227329">
              <a:lnSpc>
                <a:spcPct val="100000"/>
              </a:lnSpc>
              <a:spcBef>
                <a:spcPts val="965"/>
              </a:spcBef>
              <a:buAutoNum type="arabicPeriod"/>
              <a:tabLst>
                <a:tab pos="433070" algn="l"/>
              </a:tabLst>
            </a:pPr>
            <a:r>
              <a:rPr sz="16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Sentiment</a:t>
            </a:r>
            <a:r>
              <a:rPr sz="1600" b="1" spc="3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600" b="1" spc="-5" dirty="0">
                <a:solidFill>
                  <a:schemeClr val="accent2"/>
                </a:solidFill>
                <a:latin typeface="Calibri" panose="020F0502020204030204" pitchFamily="34" charset="0"/>
                <a:ea typeface="Calibri" panose="020F0502020204030204" pitchFamily="34" charset="0"/>
                <a:cs typeface="Calibri" panose="020F0502020204030204" pitchFamily="34" charset="0"/>
              </a:rPr>
              <a:t>Subjectivity-</a:t>
            </a:r>
            <a:r>
              <a:rPr sz="1600" b="1" spc="7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600" spc="-5" dirty="0">
                <a:solidFill>
                  <a:schemeClr val="accent2"/>
                </a:solidFill>
                <a:latin typeface="Calibri" panose="020F0502020204030204" pitchFamily="34" charset="0"/>
                <a:ea typeface="Calibri" panose="020F0502020204030204" pitchFamily="34" charset="0"/>
                <a:cs typeface="Calibri" panose="020F0502020204030204" pitchFamily="34" charset="0"/>
              </a:rPr>
              <a:t>Sentiment</a:t>
            </a:r>
            <a:r>
              <a:rPr sz="160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600" spc="-5" dirty="0">
                <a:solidFill>
                  <a:schemeClr val="accent2"/>
                </a:solidFill>
                <a:latin typeface="Calibri" panose="020F0502020204030204" pitchFamily="34" charset="0"/>
                <a:ea typeface="Calibri" panose="020F0502020204030204" pitchFamily="34" charset="0"/>
                <a:cs typeface="Calibri" panose="020F0502020204030204" pitchFamily="34" charset="0"/>
              </a:rPr>
              <a:t>subjectivity</a:t>
            </a:r>
            <a:r>
              <a:rPr sz="1600" spc="-10"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r>
              <a:rPr sz="1600" spc="-5" dirty="0">
                <a:solidFill>
                  <a:schemeClr val="accent2"/>
                </a:solidFill>
                <a:latin typeface="Calibri" panose="020F0502020204030204" pitchFamily="34" charset="0"/>
                <a:ea typeface="Calibri" panose="020F0502020204030204" pitchFamily="34" charset="0"/>
                <a:cs typeface="Calibri" panose="020F0502020204030204" pitchFamily="34" charset="0"/>
              </a:rPr>
              <a:t>score</a:t>
            </a:r>
            <a:endParaRPr sz="1600"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6" name="object 13">
            <a:extLst>
              <a:ext uri="{FF2B5EF4-FFF2-40B4-BE49-F238E27FC236}">
                <a16:creationId xmlns:a16="http://schemas.microsoft.com/office/drawing/2014/main" id="{2BE9A00A-F217-B224-E9CF-133BC6AEFB61}"/>
              </a:ext>
            </a:extLst>
          </p:cNvPr>
          <p:cNvSpPr/>
          <p:nvPr/>
        </p:nvSpPr>
        <p:spPr>
          <a:xfrm>
            <a:off x="198379" y="182757"/>
            <a:ext cx="513258" cy="506273"/>
          </a:xfrm>
          <a:prstGeom prst="rect">
            <a:avLst/>
          </a:prstGeom>
          <a:blipFill>
            <a:blip r:embed="rId2"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70C0"/>
                </a:solidFill>
                <a:latin typeface="Calibri" panose="020F0502020204030204" pitchFamily="34" charset="0"/>
                <a:ea typeface="Calibri" panose="020F0502020204030204" pitchFamily="34" charset="0"/>
                <a:cs typeface="Calibri" panose="020F0502020204030204" pitchFamily="34" charset="0"/>
              </a:rPr>
              <a:t>OVERVIEW OF</a:t>
            </a:r>
            <a:r>
              <a:rPr sz="2400" b="1" spc="-95" dirty="0">
                <a:solidFill>
                  <a:srgbClr val="0070C0"/>
                </a:solidFill>
                <a:latin typeface="Calibri" panose="020F0502020204030204" pitchFamily="34" charset="0"/>
                <a:ea typeface="Calibri" panose="020F0502020204030204" pitchFamily="34" charset="0"/>
                <a:cs typeface="Calibri" panose="020F0502020204030204" pitchFamily="34" charset="0"/>
              </a:rPr>
              <a:t> </a:t>
            </a:r>
            <a:r>
              <a:rPr sz="2400" b="1" dirty="0">
                <a:solidFill>
                  <a:srgbClr val="0070C0"/>
                </a:solidFill>
                <a:latin typeface="Calibri" panose="020F0502020204030204" pitchFamily="34" charset="0"/>
                <a:ea typeface="Calibri" panose="020F0502020204030204" pitchFamily="34" charset="0"/>
                <a:cs typeface="Calibri" panose="020F0502020204030204" pitchFamily="34" charset="0"/>
              </a:rPr>
              <a:t>ANALYSIS</a:t>
            </a:r>
          </a:p>
        </p:txBody>
      </p:sp>
      <p:grpSp>
        <p:nvGrpSpPr>
          <p:cNvPr id="4" name="object 4"/>
          <p:cNvGrpSpPr/>
          <p:nvPr/>
        </p:nvGrpSpPr>
        <p:grpSpPr>
          <a:xfrm>
            <a:off x="478536" y="263652"/>
            <a:ext cx="809625" cy="809625"/>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panose="020F0502020204030204" pitchFamily="34" charset="0"/>
                <a:ea typeface="Calibri" panose="020F0502020204030204" pitchFamily="34" charset="0"/>
                <a:cs typeface="Calibri" panose="020F0502020204030204" pitchFamily="34" charset="0"/>
              </a:rPr>
              <a:t>Predictive</a:t>
            </a:r>
            <a:r>
              <a:rPr sz="1800" spc="-2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800" spc="-10" dirty="0">
                <a:solidFill>
                  <a:srgbClr val="FFFFFF"/>
                </a:solidFill>
                <a:latin typeface="Calibri" panose="020F0502020204030204" pitchFamily="34" charset="0"/>
                <a:ea typeface="Calibri" panose="020F0502020204030204" pitchFamily="34" charset="0"/>
                <a:cs typeface="Calibri" panose="020F0502020204030204" pitchFamily="34" charset="0"/>
              </a:rPr>
              <a:t>Modeling</a:t>
            </a:r>
            <a:endParaRPr sz="1800" dirty="0">
              <a:latin typeface="Calibri" panose="020F0502020204030204" pitchFamily="34" charset="0"/>
              <a:ea typeface="Calibri" panose="020F0502020204030204" pitchFamily="34" charset="0"/>
              <a:cs typeface="Calibri" panose="020F0502020204030204" pitchFamily="34" charset="0"/>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Calibri" panose="020F0502020204030204" pitchFamily="34" charset="0"/>
                <a:ea typeface="Calibri" panose="020F0502020204030204" pitchFamily="34" charset="0"/>
                <a:cs typeface="Calibri" panose="020F0502020204030204" pitchFamily="34" charset="0"/>
              </a:rPr>
              <a:t>Formulate a  statistical model</a:t>
            </a:r>
            <a:r>
              <a:rPr sz="1800" spc="-35" dirty="0">
                <a:latin typeface="Calibri" panose="020F0502020204030204" pitchFamily="34" charset="0"/>
                <a:ea typeface="Calibri" panose="020F0502020204030204" pitchFamily="34" charset="0"/>
                <a:cs typeface="Calibri" panose="020F0502020204030204" pitchFamily="34" charset="0"/>
              </a:rPr>
              <a:t> </a:t>
            </a:r>
            <a:r>
              <a:rPr sz="1800" dirty="0">
                <a:latin typeface="Calibri" panose="020F0502020204030204" pitchFamily="34" charset="0"/>
                <a:ea typeface="Calibri" panose="020F0502020204030204" pitchFamily="34" charset="0"/>
                <a:cs typeface="Calibri" panose="020F0502020204030204" pitchFamily="34" charset="0"/>
              </a:rPr>
              <a:t>to  </a:t>
            </a:r>
            <a:r>
              <a:rPr sz="1800" spc="-5" dirty="0">
                <a:latin typeface="Calibri" panose="020F0502020204030204" pitchFamily="34" charset="0"/>
                <a:ea typeface="Calibri" panose="020F0502020204030204" pitchFamily="34" charset="0"/>
                <a:cs typeface="Calibri" panose="020F0502020204030204" pitchFamily="34" charset="0"/>
              </a:rPr>
              <a:t>forecast an  outcome using  relevant</a:t>
            </a:r>
            <a:r>
              <a:rPr sz="1800" spc="-40" dirty="0">
                <a:latin typeface="Calibri" panose="020F0502020204030204" pitchFamily="34" charset="0"/>
                <a:ea typeface="Calibri" panose="020F0502020204030204" pitchFamily="34" charset="0"/>
                <a:cs typeface="Calibri" panose="020F0502020204030204" pitchFamily="34" charset="0"/>
              </a:rPr>
              <a:t> </a:t>
            </a:r>
            <a:r>
              <a:rPr sz="1800" spc="-5" dirty="0">
                <a:latin typeface="Calibri" panose="020F0502020204030204" pitchFamily="34" charset="0"/>
                <a:ea typeface="Calibri" panose="020F0502020204030204" pitchFamily="34" charset="0"/>
                <a:cs typeface="Calibri" panose="020F0502020204030204" pitchFamily="34" charset="0"/>
              </a:rPr>
              <a:t>predictors</a:t>
            </a:r>
            <a:endParaRPr sz="1800" dirty="0">
              <a:latin typeface="Calibri" panose="020F0502020204030204" pitchFamily="34" charset="0"/>
              <a:ea typeface="Calibri" panose="020F0502020204030204" pitchFamily="34" charset="0"/>
              <a:cs typeface="Calibri" panose="020F0502020204030204" pitchFamily="34" charset="0"/>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panose="020F0502020204030204" pitchFamily="34" charset="0"/>
                <a:ea typeface="Calibri" panose="020F0502020204030204" pitchFamily="34" charset="0"/>
                <a:cs typeface="Calibri" panose="020F0502020204030204" pitchFamily="34" charset="0"/>
              </a:rPr>
              <a:t>Data</a:t>
            </a:r>
            <a:r>
              <a:rPr sz="1800" spc="-7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800" spc="-5" dirty="0">
                <a:solidFill>
                  <a:srgbClr val="FFFFFF"/>
                </a:solidFill>
                <a:latin typeface="Calibri" panose="020F0502020204030204" pitchFamily="34" charset="0"/>
                <a:ea typeface="Calibri" panose="020F0502020204030204" pitchFamily="34" charset="0"/>
                <a:cs typeface="Calibri" panose="020F0502020204030204" pitchFamily="34" charset="0"/>
              </a:rPr>
              <a:t>Cleaning</a:t>
            </a:r>
            <a:endParaRPr sz="1800" dirty="0">
              <a:latin typeface="Calibri" panose="020F0502020204030204" pitchFamily="34" charset="0"/>
              <a:ea typeface="Calibri" panose="020F0502020204030204" pitchFamily="34" charset="0"/>
              <a:cs typeface="Calibri" panose="020F0502020204030204" pitchFamily="34" charset="0"/>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Calibri" panose="020F0502020204030204" pitchFamily="34" charset="0"/>
                <a:ea typeface="Calibri" panose="020F0502020204030204" pitchFamily="34" charset="0"/>
                <a:cs typeface="Calibri" panose="020F0502020204030204" pitchFamily="34" charset="0"/>
              </a:rPr>
              <a:t>Understand </a:t>
            </a:r>
            <a:r>
              <a:rPr sz="1800" dirty="0">
                <a:latin typeface="Calibri" panose="020F0502020204030204" pitchFamily="34" charset="0"/>
                <a:ea typeface="Calibri" panose="020F0502020204030204" pitchFamily="34" charset="0"/>
                <a:cs typeface="Calibri" panose="020F0502020204030204" pitchFamily="34" charset="0"/>
              </a:rPr>
              <a:t>the  structure of the  </a:t>
            </a:r>
            <a:r>
              <a:rPr sz="1800" spc="-5" dirty="0">
                <a:latin typeface="Calibri" panose="020F0502020204030204" pitchFamily="34" charset="0"/>
                <a:ea typeface="Calibri" panose="020F0502020204030204" pitchFamily="34" charset="0"/>
                <a:cs typeface="Calibri" panose="020F0502020204030204" pitchFamily="34" charset="0"/>
              </a:rPr>
              <a:t>dataset and clean  data before</a:t>
            </a:r>
            <a:r>
              <a:rPr sz="1800" spc="-50" dirty="0">
                <a:latin typeface="Calibri" panose="020F0502020204030204" pitchFamily="34" charset="0"/>
                <a:ea typeface="Calibri" panose="020F0502020204030204" pitchFamily="34" charset="0"/>
                <a:cs typeface="Calibri" panose="020F0502020204030204" pitchFamily="34" charset="0"/>
              </a:rPr>
              <a:t> </a:t>
            </a:r>
            <a:r>
              <a:rPr sz="1800" spc="-10" dirty="0">
                <a:latin typeface="Calibri" panose="020F0502020204030204" pitchFamily="34" charset="0"/>
                <a:ea typeface="Calibri" panose="020F0502020204030204" pitchFamily="34" charset="0"/>
                <a:cs typeface="Calibri" panose="020F0502020204030204" pitchFamily="34" charset="0"/>
              </a:rPr>
              <a:t>analysis</a:t>
            </a:r>
            <a:endParaRPr sz="1800" dirty="0">
              <a:latin typeface="Calibri" panose="020F0502020204030204" pitchFamily="34" charset="0"/>
              <a:ea typeface="Calibri" panose="020F0502020204030204" pitchFamily="34" charset="0"/>
              <a:cs typeface="Calibri" panose="020F0502020204030204" pitchFamily="34" charset="0"/>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panose="020F0502020204030204" pitchFamily="34" charset="0"/>
                <a:ea typeface="Calibri" panose="020F0502020204030204" pitchFamily="34" charset="0"/>
                <a:cs typeface="Calibri" panose="020F0502020204030204" pitchFamily="34" charset="0"/>
              </a:rPr>
              <a:t>Data</a:t>
            </a:r>
            <a:r>
              <a:rPr sz="1800" spc="-7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800" spc="-5" dirty="0">
                <a:solidFill>
                  <a:srgbClr val="FFFFFF"/>
                </a:solidFill>
                <a:latin typeface="Calibri" panose="020F0502020204030204" pitchFamily="34" charset="0"/>
                <a:ea typeface="Calibri" panose="020F0502020204030204" pitchFamily="34" charset="0"/>
                <a:cs typeface="Calibri" panose="020F0502020204030204" pitchFamily="34" charset="0"/>
              </a:rPr>
              <a:t>Exploration</a:t>
            </a:r>
            <a:endParaRPr sz="1800" dirty="0">
              <a:latin typeface="Calibri" panose="020F0502020204030204" pitchFamily="34" charset="0"/>
              <a:ea typeface="Calibri" panose="020F0502020204030204" pitchFamily="34" charset="0"/>
              <a:cs typeface="Calibri" panose="020F0502020204030204" pitchFamily="34" charset="0"/>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Calibri" panose="020F0502020204030204" pitchFamily="34" charset="0"/>
                <a:ea typeface="Calibri" panose="020F0502020204030204" pitchFamily="34" charset="0"/>
                <a:cs typeface="Calibri" panose="020F0502020204030204" pitchFamily="34" charset="0"/>
              </a:rPr>
              <a:t>Uncover initial  patterns,  characteristics,</a:t>
            </a:r>
            <a:r>
              <a:rPr sz="1800" spc="-30" dirty="0">
                <a:latin typeface="Calibri" panose="020F0502020204030204" pitchFamily="34" charset="0"/>
                <a:ea typeface="Calibri" panose="020F0502020204030204" pitchFamily="34" charset="0"/>
                <a:cs typeface="Calibri" panose="020F0502020204030204" pitchFamily="34" charset="0"/>
              </a:rPr>
              <a:t> </a:t>
            </a:r>
            <a:r>
              <a:rPr sz="1800" spc="-5" dirty="0">
                <a:latin typeface="Calibri" panose="020F0502020204030204" pitchFamily="34" charset="0"/>
                <a:ea typeface="Calibri" panose="020F0502020204030204" pitchFamily="34" charset="0"/>
                <a:cs typeface="Calibri" panose="020F0502020204030204" pitchFamily="34" charset="0"/>
              </a:rPr>
              <a:t>and  points </a:t>
            </a:r>
            <a:r>
              <a:rPr sz="1800" dirty="0">
                <a:latin typeface="Calibri" panose="020F0502020204030204" pitchFamily="34" charset="0"/>
                <a:ea typeface="Calibri" panose="020F0502020204030204" pitchFamily="34" charset="0"/>
                <a:cs typeface="Calibri" panose="020F0502020204030204" pitchFamily="34" charset="0"/>
              </a:rPr>
              <a:t>of </a:t>
            </a:r>
            <a:r>
              <a:rPr sz="1800" spc="-5" dirty="0">
                <a:latin typeface="Calibri" panose="020F0502020204030204" pitchFamily="34" charset="0"/>
                <a:ea typeface="Calibri" panose="020F0502020204030204" pitchFamily="34" charset="0"/>
                <a:cs typeface="Calibri" panose="020F0502020204030204" pitchFamily="34" charset="0"/>
              </a:rPr>
              <a:t>interest  using visual  exploration</a:t>
            </a:r>
            <a:endParaRPr sz="1800" dirty="0">
              <a:latin typeface="Calibri" panose="020F0502020204030204" pitchFamily="34" charset="0"/>
              <a:ea typeface="Calibri" panose="020F0502020204030204" pitchFamily="34" charset="0"/>
              <a:cs typeface="Calibri" panose="020F0502020204030204" pitchFamily="34" charset="0"/>
            </a:endParaRPr>
          </a:p>
        </p:txBody>
      </p:sp>
      <p:sp>
        <p:nvSpPr>
          <p:cNvPr id="16" name="object 16"/>
          <p:cNvSpPr/>
          <p:nvPr/>
        </p:nvSpPr>
        <p:spPr>
          <a:xfrm>
            <a:off x="4454652" y="1927860"/>
            <a:ext cx="617220" cy="615695"/>
          </a:xfrm>
          <a:prstGeom prst="rect">
            <a:avLst/>
          </a:prstGeom>
          <a:blipFill>
            <a:blip r:embed="rId4"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
        <p:nvSpPr>
          <p:cNvPr id="18" name="object 18"/>
          <p:cNvSpPr/>
          <p:nvPr/>
        </p:nvSpPr>
        <p:spPr>
          <a:xfrm>
            <a:off x="1232916" y="1941576"/>
            <a:ext cx="617220" cy="615695"/>
          </a:xfrm>
          <a:prstGeom prst="rect">
            <a:avLst/>
          </a:prstGeom>
          <a:blipFill>
            <a:blip r:embed="rId6" cstate="print"/>
            <a:stretch>
              <a:fillRect/>
            </a:stretch>
          </a:blipFill>
        </p:spPr>
        <p:txBody>
          <a:bodyPr wrap="square" lIns="0" tIns="0" rIns="0" bIns="0" rtlCol="0"/>
          <a:lstStyle/>
          <a:p>
            <a:endParaRPr>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6411</TotalTime>
  <Words>2110</Words>
  <Application>Microsoft Office PowerPoint</Application>
  <PresentationFormat>On-screen Show (16:9)</PresentationFormat>
  <Paragraphs>169</Paragraphs>
  <Slides>30</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Calibri</vt:lpstr>
      <vt:lpstr>Arial</vt:lpstr>
      <vt:lpstr>Montserrat</vt:lpstr>
      <vt:lpstr>Old Standard TT</vt:lpstr>
      <vt:lpstr>AoyagiKouzanFontT</vt:lpstr>
      <vt:lpstr>Wingdings</vt:lpstr>
      <vt:lpstr>Presentation</vt:lpstr>
      <vt:lpstr>Presentation</vt:lpstr>
      <vt:lpstr>PowerPoint Presentation</vt:lpstr>
      <vt:lpstr>WHY ANALYZE THE GOOGLE PLAY  STORE?</vt:lpstr>
      <vt:lpstr>PowerPoint Presentation</vt:lpstr>
      <vt:lpstr>Problem Statement</vt:lpstr>
      <vt:lpstr>PowerPoint Presentation</vt:lpstr>
      <vt:lpstr>Dataset Preparation</vt:lpstr>
      <vt:lpstr>1.App :. In this column, you will find the app name corresponding to each data point. 2.Category:  Within this column, you'll discover the category to which the app is categorized. 3.Rating :     In this column, you will find the app's average rating.  4.Reviews :    Within this column, you can find the count of reviews that the app has garnered on the Play Store.  5.Size :    This column displays the app's storage footprint on the device. 6.Installs :    In this column, you can find the total count of downloads and installations from the Play Store for the app. 7.Type :    Within this column, you will find information regarding whether the app is available for free or requires payment. 8.Price: For instances where the app is a paid offering, this column furnishes information regarding its cost. 9.Content Rating: In this column, you can find the maturity rating of the app, indicating the specific age group for which it is deemed appropriate. 10.Genres: Within this column, you'll find information about the genre to which the app is affiliated. Genres can be seen as a more detailed subcategory within the broader category group. 11.Last Updated: This column holds the date when the most recent app update was made available. 12.Current Version: This column provides details about the app's present version accessible on the Play Store. 13.Android Version: This column offers information regarding the Android versions that the app is compatible with. </vt:lpstr>
      <vt:lpstr>Attributes in User reviews</vt:lpstr>
      <vt:lpstr>OVERVIEW OF ANALYSIS</vt:lpstr>
      <vt:lpstr>PowerPoint Presentation</vt:lpstr>
      <vt:lpstr>Correlation Heatmap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Conclusion’s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Dhanraj S</dc:creator>
  <cp:lastModifiedBy>Ashwini R</cp:lastModifiedBy>
  <cp:revision>11</cp:revision>
  <dcterms:created xsi:type="dcterms:W3CDTF">2022-03-16T09:49:32Z</dcterms:created>
  <dcterms:modified xsi:type="dcterms:W3CDTF">2023-11-15T04:53:22Z</dcterms:modified>
</cp:coreProperties>
</file>